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gefAfxXOIpWtYrFNxanenzSi0o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51212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3671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0575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04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309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8678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4427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4184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718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043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7976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Code.org is the platform where you can learn about computer science.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586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6328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7510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2540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189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67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22028" y="5970877"/>
            <a:ext cx="1969972" cy="88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16307" y="5970877"/>
            <a:ext cx="3105721" cy="88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229184" y="5970877"/>
            <a:ext cx="887123" cy="8871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ducation.minecraft.net/en-us/get-started/download" TargetMode="External"/><Relationship Id="rId4" Type="http://schemas.openxmlformats.org/officeDocument/2006/relationships/hyperlink" Target="https://education.minecraft.net/en-us/homepag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l.the3doodler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org/ocea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1635968" y="154224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IT as a tool for teaching sustainability </a:t>
            </a: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635968" y="470305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M.Kalneja, 27.09.2022.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Minecraft Education Edition</a:t>
            </a:r>
            <a:endParaRPr/>
          </a:p>
        </p:txBody>
      </p:sp>
      <p:pic>
        <p:nvPicPr>
          <p:cNvPr id="160" name="Google Shape;1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9908" y="1390377"/>
            <a:ext cx="7981200" cy="448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Minecraft Education Edition</a:t>
            </a:r>
            <a:endParaRPr/>
          </a:p>
        </p:txBody>
      </p:sp>
      <p:pic>
        <p:nvPicPr>
          <p:cNvPr id="166" name="Google Shape;166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85560" y="2465592"/>
            <a:ext cx="518160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1"/>
          <p:cNvSpPr txBox="1">
            <a:spLocks noGrp="1"/>
          </p:cNvSpPr>
          <p:nvPr>
            <p:ph type="body" idx="2"/>
          </p:nvPr>
        </p:nvSpPr>
        <p:spPr>
          <a:xfrm>
            <a:off x="914400" y="1869168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Use Minecraft Education Edition official web site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https://education.minecraft.net/en-us/homepage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Go to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https://education.minecraft.net/en-us/get-started/download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Download Minecraft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Find the world and enjoy the game!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3D pen</a:t>
            </a:r>
            <a:endParaRPr/>
          </a:p>
        </p:txBody>
      </p:sp>
      <p:pic>
        <p:nvPicPr>
          <p:cNvPr id="173" name="Google Shape;1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1225" y="1285875"/>
            <a:ext cx="7980800" cy="448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3D pen</a:t>
            </a:r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 develop imagination and design thinking;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Create 2D and 3D design;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 can use 3D printing technology at every topic or issue.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Web page available here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https://intl.the3doodler.com/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Work in groups</a:t>
            </a:r>
            <a:endParaRPr/>
          </a:p>
        </p:txBody>
      </p:sp>
      <p:sp>
        <p:nvSpPr>
          <p:cNvPr id="185" name="Google Shape;18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Create 6 groups: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Minecraft I;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Minecraft II;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AI  I;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AI II;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3D pen I;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3D pen II.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86" name="Google Shape;18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044" y="1027906"/>
            <a:ext cx="4440555" cy="4440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/>
          <p:nvPr/>
        </p:nvSpPr>
        <p:spPr>
          <a:xfrm>
            <a:off x="843157" y="2967335"/>
            <a:ext cx="1050569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</a:t>
            </a:r>
            <a:endParaRPr sz="66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5"/>
          <p:cNvSpPr/>
          <p:nvPr/>
        </p:nvSpPr>
        <p:spPr>
          <a:xfrm>
            <a:off x="4471792" y="976610"/>
            <a:ext cx="357683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Kiitos!</a:t>
            </a:r>
            <a:endParaRPr sz="54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5"/>
          <p:cNvSpPr/>
          <p:nvPr/>
        </p:nvSpPr>
        <p:spPr>
          <a:xfrm>
            <a:off x="2425172" y="4548485"/>
            <a:ext cx="18159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Tack!</a:t>
            </a:r>
            <a:endParaRPr sz="5400" b="1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5"/>
          <p:cNvSpPr/>
          <p:nvPr/>
        </p:nvSpPr>
        <p:spPr>
          <a:xfrm>
            <a:off x="7119742" y="4548485"/>
            <a:ext cx="357683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Paldies!</a:t>
            </a:r>
            <a:endParaRPr sz="54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Activities at our school</a:t>
            </a:r>
            <a:br>
              <a:rPr lang="en-US"/>
            </a:br>
            <a:r>
              <a:rPr lang="en-US"/>
              <a:t>3D pen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365" y="1809750"/>
            <a:ext cx="1960959" cy="34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t="29027" b="13750"/>
          <a:stretch/>
        </p:blipFill>
        <p:spPr>
          <a:xfrm>
            <a:off x="8978865" y="1359700"/>
            <a:ext cx="2938463" cy="2989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5324" y="3185415"/>
            <a:ext cx="2298621" cy="307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93945" y="1519729"/>
            <a:ext cx="2342640" cy="313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36585" y="2713838"/>
            <a:ext cx="2242280" cy="29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Green Tech Hackathon</a:t>
            </a:r>
            <a:endParaRPr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8425" y="1856246"/>
            <a:ext cx="5272004" cy="395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784" y="1856246"/>
            <a:ext cx="5928111" cy="3954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Creating Web page</a:t>
            </a:r>
            <a:endParaRPr/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9663" y="1962150"/>
            <a:ext cx="3724160" cy="45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3013" y="1962150"/>
            <a:ext cx="6910388" cy="2495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Code.org</a:t>
            </a:r>
            <a:endParaRPr/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6492" y="1384663"/>
            <a:ext cx="7979954" cy="448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Artificial Intelligence (AI) game I</a:t>
            </a:r>
            <a:endParaRPr/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Learn about artificial intelligence (AI), machine learning, training data, and bias, while exploring ethical issues and how AI can be used to address world problems.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8065" y="3683011"/>
            <a:ext cx="4285735" cy="2113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3926" y="3872661"/>
            <a:ext cx="4491446" cy="271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Artificial Intelligence (AI) game II</a:t>
            </a:r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Garbage dumped in the water affects marine life. In this activity, you will program or train AI to identify fish or trash.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AI for Oceans, available here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https://code.org/oceans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2231437" y="4325872"/>
            <a:ext cx="823626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Let’s clean up the ocean!</a:t>
            </a:r>
            <a:endParaRPr sz="60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Minecraft Education Edition I</a:t>
            </a:r>
            <a:endParaRPr/>
          </a:p>
        </p:txBody>
      </p:sp>
      <p:sp>
        <p:nvSpPr>
          <p:cNvPr id="145" name="Google Shape;14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Jump to adventure with game based learning using Minecraft Education Edition.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There are: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Online courses;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Lesson plans;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Full lessons with Minecraft Worlds;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Educator commune.</a:t>
            </a:r>
            <a:endParaRPr/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625" y="2600325"/>
            <a:ext cx="434340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Minecraft Education Edition</a:t>
            </a:r>
            <a:endParaRPr/>
          </a:p>
        </p:txBody>
      </p:sp>
      <p:pic>
        <p:nvPicPr>
          <p:cNvPr id="152" name="Google Shape;15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514066"/>
            <a:ext cx="4421761" cy="4416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8394" y="0"/>
            <a:ext cx="4353606" cy="368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21761" y="1842906"/>
            <a:ext cx="4864390" cy="4237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Widescreen</PresentationFormat>
  <Paragraphs>47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IT as a tool for teaching sustainability </vt:lpstr>
      <vt:lpstr>Activities at our school 3D pen</vt:lpstr>
      <vt:lpstr>Green Tech Hackathon</vt:lpstr>
      <vt:lpstr>Creating Web page</vt:lpstr>
      <vt:lpstr>Code.org</vt:lpstr>
      <vt:lpstr>Artificial Intelligence (AI) game I</vt:lpstr>
      <vt:lpstr>Artificial Intelligence (AI) game II</vt:lpstr>
      <vt:lpstr>Minecraft Education Edition I</vt:lpstr>
      <vt:lpstr>Minecraft Education Edition</vt:lpstr>
      <vt:lpstr>Minecraft Education Edition</vt:lpstr>
      <vt:lpstr>Minecraft Education Edition</vt:lpstr>
      <vt:lpstr>3D pen</vt:lpstr>
      <vt:lpstr>3D pen</vt:lpstr>
      <vt:lpstr>Work in groups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as a tool for teaching sustainability</dc:title>
  <dc:creator>Skolotājs</dc:creator>
  <cp:lastModifiedBy>User</cp:lastModifiedBy>
  <cp:revision>2</cp:revision>
  <dcterms:created xsi:type="dcterms:W3CDTF">2022-09-26T05:06:03Z</dcterms:created>
  <dcterms:modified xsi:type="dcterms:W3CDTF">2023-01-09T12:40:39Z</dcterms:modified>
</cp:coreProperties>
</file>