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F0F24AE-CA5E-9CD5-8404-11BCBEDD4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PSIA «Ventspils labiekārtošanas kombināts»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12E52954-6076-469B-AC43-484D044186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pPr algn="just"/>
            <a:r>
              <a:rPr lang="lv-LV" dirty="0"/>
              <a:t>29.09.2022.</a:t>
            </a:r>
          </a:p>
        </p:txBody>
      </p:sp>
    </p:spTree>
    <p:extLst>
      <p:ext uri="{BB962C8B-B14F-4D97-AF65-F5344CB8AC3E}">
        <p14:creationId xmlns:p14="http://schemas.microsoft.com/office/powerpoint/2010/main" val="152377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3315D40-CE43-AF8B-7B83-FDB1B4F2E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493" y="3322922"/>
            <a:ext cx="8911687" cy="1280890"/>
          </a:xfrm>
        </p:spPr>
        <p:txBody>
          <a:bodyPr/>
          <a:lstStyle/>
          <a:p>
            <a:r>
              <a:rPr lang="lv-LV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hank you for your attention</a:t>
            </a:r>
            <a:r>
              <a:rPr lang="lv-LV" b="0" i="0" dirty="0">
                <a:solidFill>
                  <a:srgbClr val="000000"/>
                </a:solidFill>
                <a:effectLst/>
                <a:latin typeface="+mn-lt"/>
              </a:rPr>
              <a:t>!</a:t>
            </a:r>
            <a:endParaRPr lang="lv-LV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853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68716F-509C-CFFF-6016-1523CB53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lv-LV" dirty="0" err="1">
                <a:solidFill>
                  <a:srgbClr val="000000"/>
                </a:solidFill>
              </a:rPr>
              <a:t>A</a:t>
            </a:r>
            <a:r>
              <a:rPr lang="lv-LV" b="0" i="0" dirty="0" err="1">
                <a:solidFill>
                  <a:srgbClr val="000000"/>
                </a:solidFill>
                <a:effectLst/>
              </a:rPr>
              <a:t>bout</a:t>
            </a:r>
            <a:r>
              <a:rPr lang="lv-LV" b="0" i="0" dirty="0">
                <a:solidFill>
                  <a:srgbClr val="000000"/>
                </a:solidFill>
                <a:effectLst/>
              </a:rPr>
              <a:t> </a:t>
            </a:r>
            <a:r>
              <a:rPr lang="lv-LV" b="0" i="0" dirty="0" err="1">
                <a:solidFill>
                  <a:srgbClr val="000000"/>
                </a:solidFill>
                <a:effectLst/>
              </a:rPr>
              <a:t>our</a:t>
            </a:r>
            <a:r>
              <a:rPr lang="lv-LV" b="0" i="0" dirty="0">
                <a:solidFill>
                  <a:srgbClr val="000000"/>
                </a:solidFill>
                <a:effectLst/>
              </a:rPr>
              <a:t> </a:t>
            </a:r>
            <a:r>
              <a:rPr lang="lv-LV" b="0" i="0" dirty="0" err="1">
                <a:solidFill>
                  <a:srgbClr val="000000"/>
                </a:solidFill>
                <a:effectLst/>
              </a:rPr>
              <a:t>company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8B6860A-73EE-149E-96EF-54CF5300B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216" y="2133600"/>
            <a:ext cx="9125396" cy="3894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b="1" i="0" dirty="0">
                <a:solidFill>
                  <a:srgbClr val="000000"/>
                </a:solidFill>
                <a:effectLst/>
              </a:rPr>
              <a:t>«Ventspils labiekārtošanas kombināts» </a:t>
            </a:r>
            <a:r>
              <a:rPr lang="lv-LV" sz="2400" b="1" i="0" dirty="0" err="1">
                <a:solidFill>
                  <a:srgbClr val="000000"/>
                </a:solidFill>
                <a:effectLst/>
              </a:rPr>
              <a:t>is</a:t>
            </a:r>
            <a:r>
              <a:rPr lang="lv-LV" sz="2400" b="1" i="0" dirty="0">
                <a:solidFill>
                  <a:srgbClr val="000000"/>
                </a:solidFill>
                <a:effectLst/>
              </a:rPr>
              <a:t> a </a:t>
            </a:r>
            <a:r>
              <a:rPr lang="lv-LV" sz="2400" b="1" i="0" dirty="0" err="1">
                <a:solidFill>
                  <a:srgbClr val="000000"/>
                </a:solidFill>
                <a:effectLst/>
              </a:rPr>
              <a:t>multidisciplinary</a:t>
            </a:r>
            <a:r>
              <a:rPr lang="lv-LV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lv-LV" sz="2400" b="1" i="0" dirty="0" err="1">
                <a:solidFill>
                  <a:srgbClr val="000000"/>
                </a:solidFill>
                <a:effectLst/>
              </a:rPr>
              <a:t>company</a:t>
            </a:r>
            <a:r>
              <a:rPr lang="lv-LV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lv-LV" sz="2400" b="1" i="0" dirty="0" err="1">
                <a:solidFill>
                  <a:srgbClr val="000000"/>
                </a:solidFill>
                <a:effectLst/>
              </a:rPr>
              <a:t>that</a:t>
            </a:r>
            <a:r>
              <a:rPr lang="lv-LV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lv-LV" sz="2400" b="1" i="0" dirty="0" err="1">
                <a:solidFill>
                  <a:srgbClr val="000000"/>
                </a:solidFill>
                <a:effectLst/>
              </a:rPr>
              <a:t>deals</a:t>
            </a:r>
            <a:r>
              <a:rPr lang="lv-LV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lv-LV" sz="2400" b="1" i="0" dirty="0" err="1">
                <a:solidFill>
                  <a:srgbClr val="000000"/>
                </a:solidFill>
                <a:effectLst/>
              </a:rPr>
              <a:t>with</a:t>
            </a:r>
            <a:r>
              <a:rPr lang="lv-LV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waste management,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greenery works,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road repair and maintenance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,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camping services 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other activities</a:t>
            </a:r>
          </a:p>
          <a:p>
            <a:endParaRPr lang="lv-LV" sz="20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endParaRPr lang="lv-LV" sz="2000" dirty="0"/>
          </a:p>
        </p:txBody>
      </p:sp>
      <p:pic>
        <p:nvPicPr>
          <p:cNvPr id="4" name="Picture 4" descr="Ventspils labiekārtošanas kombinats">
            <a:extLst>
              <a:ext uri="{FF2B5EF4-FFF2-40B4-BE49-F238E27FC236}">
                <a16:creationId xmlns:a16="http://schemas.microsoft.com/office/drawing/2014/main" id="{92A72E9E-AECD-19FC-B31E-B26976EE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784" y="5381238"/>
            <a:ext cx="1987396" cy="11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1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0D258FE-DA68-003A-FF79-D6B92475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lv-LV" dirty="0">
                <a:solidFill>
                  <a:srgbClr val="000000"/>
                </a:solidFill>
              </a:rPr>
              <a:t>W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aste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management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A711784-070D-2EF1-3609-96CB4C42A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lv-LV" sz="2400" b="1" dirty="0">
                <a:solidFill>
                  <a:srgbClr val="000000"/>
                </a:solidFill>
              </a:rPr>
              <a:t>O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ur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company provides several waste management services: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collection of municipal waste and other waste in Ventspils and Ventspils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lv-LV" sz="2400" b="0" i="0" dirty="0" err="1">
                <a:solidFill>
                  <a:srgbClr val="000000"/>
                </a:solidFill>
                <a:effectLst/>
              </a:rPr>
              <a:t>district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,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separate collection and sorting of waste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,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lv-LV" sz="2400" dirty="0" err="1">
                <a:solidFill>
                  <a:srgbClr val="000000"/>
                </a:solidFill>
              </a:rPr>
              <a:t>w</a:t>
            </a:r>
            <a:r>
              <a:rPr lang="lv-LV" sz="2400" b="0" i="0" dirty="0" err="1">
                <a:solidFill>
                  <a:srgbClr val="000000"/>
                </a:solidFill>
                <a:effectLst/>
              </a:rPr>
              <a:t>aste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landfill management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,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environmental education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04386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71AED2F-4205-68B1-D3DD-2B95B564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6848"/>
          </a:xfrm>
        </p:spPr>
        <p:txBody>
          <a:bodyPr anchor="ctr"/>
          <a:lstStyle/>
          <a:p>
            <a:pPr algn="ctr"/>
            <a:r>
              <a:rPr lang="lv-LV" dirty="0">
                <a:solidFill>
                  <a:srgbClr val="000000"/>
                </a:solidFill>
              </a:rPr>
              <a:t>W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aste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management infrastructure</a:t>
            </a:r>
            <a:r>
              <a:rPr lang="lv-LV" b="0" i="0" dirty="0">
                <a:solidFill>
                  <a:srgbClr val="000000"/>
                </a:solidFill>
                <a:effectLst/>
              </a:rPr>
              <a:t> (1)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AAB495C-FFBE-EF5C-54AB-C378D48A8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59120"/>
            <a:ext cx="8915400" cy="2471342"/>
          </a:xfrm>
        </p:spPr>
        <p:txBody>
          <a:bodyPr>
            <a:norm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2 sorted waste collection areas where residents can transfer useful and environmentally harmful waste for further processing</a:t>
            </a:r>
            <a:r>
              <a:rPr lang="lv-LV" sz="2400" b="0" i="0" dirty="0">
                <a:solidFill>
                  <a:srgbClr val="000000"/>
                </a:solidFill>
                <a:effectLst/>
              </a:rPr>
              <a:t> 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more than 90 separate waste collection points where residents can hand over mixed packaging and glass packaging</a:t>
            </a:r>
            <a:endParaRPr lang="lv-LV" sz="2400" b="0" i="0" dirty="0">
              <a:solidFill>
                <a:srgbClr val="000000"/>
              </a:solidFill>
              <a:effectLst/>
            </a:endParaRPr>
          </a:p>
          <a:p>
            <a:endParaRPr lang="lv-LV" dirty="0"/>
          </a:p>
        </p:txBody>
      </p:sp>
      <p:pic>
        <p:nvPicPr>
          <p:cNvPr id="7" name="Attēls 15" descr="http://vlk.lv/wp-content/uploads/DSCF7509-230x172.jpg">
            <a:extLst>
              <a:ext uri="{FF2B5EF4-FFF2-40B4-BE49-F238E27FC236}">
                <a16:creationId xmlns:a16="http://schemas.microsoft.com/office/drawing/2014/main" id="{78C71FB0-67F4-BF76-AE52-C900BA1C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90" y="4158623"/>
            <a:ext cx="3344089" cy="24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A226793C-610E-91F7-2E91-485DBD2A8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917" y="4213910"/>
            <a:ext cx="3712309" cy="23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A9F23D3-D647-D97C-AEBD-DB4C00F3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lv-LV" dirty="0">
                <a:solidFill>
                  <a:srgbClr val="000000"/>
                </a:solidFill>
              </a:rPr>
              <a:t>W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aste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management infrastructure</a:t>
            </a:r>
            <a:r>
              <a:rPr lang="lv-LV" sz="3600" b="0" i="0" dirty="0">
                <a:solidFill>
                  <a:srgbClr val="000000"/>
                </a:solidFill>
                <a:effectLst/>
              </a:rPr>
              <a:t>(2)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2941288-0EFB-A6D2-C053-BF9736D13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623" y="1666141"/>
            <a:ext cx="8655729" cy="1280890"/>
          </a:xfrm>
        </p:spPr>
        <p:txBody>
          <a:bodyPr>
            <a:normAutofit/>
          </a:bodyPr>
          <a:lstStyle/>
          <a:p>
            <a:pPr algn="just"/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waste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landfill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which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accepts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waste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collected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in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Ventspils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city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Ventspils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district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Kuldigas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district</a:t>
            </a:r>
            <a:r>
              <a:rPr kumimoji="0" lang="lv-LV" altLang="lv-LV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endParaRPr lang="lv-LV" dirty="0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7767560F-C1EE-E0F6-B133-D04861B9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347" y="2998456"/>
            <a:ext cx="4710898" cy="3141366"/>
          </a:xfrm>
          <a:prstGeom prst="rect">
            <a:avLst/>
          </a:prstGeom>
        </p:spPr>
      </p:pic>
      <p:sp>
        <p:nvSpPr>
          <p:cNvPr id="9" name="Satura vietturis 2">
            <a:extLst>
              <a:ext uri="{FF2B5EF4-FFF2-40B4-BE49-F238E27FC236}">
                <a16:creationId xmlns:a16="http://schemas.microsoft.com/office/drawing/2014/main" id="{E5682AA7-BE77-98A8-A05D-FF55AD0062BD}"/>
              </a:ext>
            </a:extLst>
          </p:cNvPr>
          <p:cNvSpPr txBox="1">
            <a:spLocks/>
          </p:cNvSpPr>
          <p:nvPr/>
        </p:nvSpPr>
        <p:spPr>
          <a:xfrm>
            <a:off x="7519386" y="2998456"/>
            <a:ext cx="3701989" cy="3141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the landfill site is 30 hectares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around 65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tonnes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of waste arrives at landfill per day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landfill produces biogas and waste fuels</a:t>
            </a:r>
            <a:r>
              <a:rPr lang="lv-LV" sz="2000" b="0" i="0" dirty="0">
                <a:solidFill>
                  <a:srgbClr val="000000"/>
                </a:solidFill>
                <a:effectLst/>
              </a:rPr>
              <a:t> (RDF)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82764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2297A3A-EFEF-7FDB-0F6F-A52E31B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rgbClr val="000000"/>
                </a:solidFill>
              </a:rPr>
              <a:t>E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nvironmental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education</a:t>
            </a:r>
            <a:r>
              <a:rPr lang="lv-LV" sz="3600" b="0" i="0" dirty="0">
                <a:solidFill>
                  <a:srgbClr val="000000"/>
                </a:solidFill>
                <a:effectLst/>
              </a:rPr>
              <a:t> (1)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b="0" i="0" dirty="0">
                <a:solidFill>
                  <a:srgbClr val="000000"/>
                </a:solidFill>
                <a:effectLst/>
              </a:rPr>
            </a:b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D81B6E8-0396-9AC9-7CB3-30C3A049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011" y="1367161"/>
            <a:ext cx="10373601" cy="4544061"/>
          </a:xfrm>
        </p:spPr>
        <p:txBody>
          <a:bodyPr>
            <a:normAutofit/>
          </a:bodyPr>
          <a:lstStyle/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</a:rPr>
              <a:t>in cooperation with schools and children's gardens, we </a:t>
            </a:r>
            <a:r>
              <a:rPr lang="en-US" sz="2400" b="0" i="0" dirty="0" err="1">
                <a:solidFill>
                  <a:srgbClr val="000000"/>
                </a:solidFill>
                <a:effectLst/>
              </a:rPr>
              <a:t>organise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various creative competitions several times a year, visiting schools with lectures or the games we created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Competition</a:t>
            </a:r>
            <a:r>
              <a:rPr lang="lv-LV" b="0" i="0" dirty="0">
                <a:solidFill>
                  <a:srgbClr val="000000"/>
                </a:solidFill>
                <a:effectLst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for example, making decorations for Christmas trees from materials already in use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/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4DFCE027-DD69-759B-085F-E77035B3D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10" y="3490491"/>
            <a:ext cx="4261775" cy="3196332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2B6B8D0A-DE42-3A95-5A4A-39ED775D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137240"/>
            <a:ext cx="2098672" cy="3568204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337BF05D-8C07-3A28-36A0-088429B3A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17939" y="3540444"/>
            <a:ext cx="3568204" cy="26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5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37011BA-50C0-0F7A-4E26-39764760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000000"/>
                </a:solidFill>
              </a:rPr>
              <a:t>E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nvironmental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education</a:t>
            </a:r>
            <a:r>
              <a:rPr lang="lv-LV" sz="3600" b="0" i="0" dirty="0">
                <a:solidFill>
                  <a:srgbClr val="000000"/>
                </a:solidFill>
                <a:effectLst/>
              </a:rPr>
              <a:t> (2)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b="0" i="0" dirty="0">
                <a:solidFill>
                  <a:srgbClr val="000000"/>
                </a:solidFill>
                <a:effectLst/>
              </a:rPr>
            </a:b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A50691E-7735-B5E3-9E2B-EBE9FDF29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002" y="1435678"/>
            <a:ext cx="9107641" cy="1280890"/>
          </a:xfrm>
        </p:spPr>
        <p:txBody>
          <a:bodyPr/>
          <a:lstStyle/>
          <a:p>
            <a:pPr algn="just"/>
            <a:r>
              <a:rPr lang="lv-LV" dirty="0">
                <a:solidFill>
                  <a:srgbClr val="000000"/>
                </a:solidFill>
              </a:rPr>
              <a:t>L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ectures</a:t>
            </a:r>
            <a:r>
              <a:rPr lang="lv-LV" sz="1800" b="0" i="0" dirty="0">
                <a:solidFill>
                  <a:srgbClr val="000000"/>
                </a:solidFill>
                <a:effectLst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for example</a:t>
            </a:r>
            <a:r>
              <a:rPr lang="lv-LV" b="0" i="0" dirty="0">
                <a:solidFill>
                  <a:srgbClr val="000000"/>
                </a:solidFill>
                <a:effectLst/>
              </a:rPr>
              <a:t>,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we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visit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schools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with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lectures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on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waste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management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let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children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get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to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know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waste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collection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process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more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lv-LV" altLang="lv-LV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closely</a:t>
            </a:r>
            <a:r>
              <a:rPr kumimoji="0" lang="lv-LV" altLang="lv-LV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endParaRPr lang="lv-LV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C7178DF1-A01D-9274-803F-1AE1E329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43" y="2745331"/>
            <a:ext cx="5240500" cy="347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FCAD43E1-D32F-31BE-F56C-2F5F9F2C9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540" y="2456267"/>
            <a:ext cx="2833217" cy="37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3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EE51726-A2BF-682F-9655-D054841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000000"/>
                </a:solidFill>
              </a:rPr>
              <a:t>E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nvironmental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education</a:t>
            </a:r>
            <a:r>
              <a:rPr lang="lv-LV" sz="3600" b="0" i="0" dirty="0">
                <a:solidFill>
                  <a:srgbClr val="000000"/>
                </a:solidFill>
                <a:effectLst/>
              </a:rPr>
              <a:t> (3)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b="0" i="0" dirty="0">
                <a:solidFill>
                  <a:srgbClr val="000000"/>
                </a:solidFill>
                <a:effectLst/>
              </a:rPr>
            </a:b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B39169B-DD70-4D72-65C2-120914BE8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833" y="1524986"/>
            <a:ext cx="9502173" cy="849297"/>
          </a:xfrm>
        </p:spPr>
        <p:txBody>
          <a:bodyPr/>
          <a:lstStyle/>
          <a:p>
            <a:pPr algn="just"/>
            <a:r>
              <a:rPr lang="lv-LV" dirty="0" err="1"/>
              <a:t>Games</a:t>
            </a:r>
            <a:r>
              <a:rPr lang="lv-LV" dirty="0"/>
              <a:t> –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example</a:t>
            </a:r>
            <a:r>
              <a:rPr lang="lv-LV" b="0" i="0" dirty="0">
                <a:solidFill>
                  <a:srgbClr val="000000"/>
                </a:solidFill>
                <a:effectLst/>
              </a:rPr>
              <a:t>,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we've created floor game to explain waste management processes to children in a more perceptible way</a:t>
            </a: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13D9623-C578-928E-2B1C-B1401225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906" y="2374283"/>
            <a:ext cx="5308846" cy="3981634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E9E40062-16FE-E3FA-5A78-50EF37955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03" y="3674202"/>
            <a:ext cx="3691303" cy="25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3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6E5AE2-9638-7EFE-179F-689C7A65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000000"/>
                </a:solidFill>
              </a:rPr>
              <a:t>E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nvironmental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education</a:t>
            </a:r>
            <a:r>
              <a:rPr lang="lv-LV" sz="3600" b="0" i="0" dirty="0">
                <a:solidFill>
                  <a:srgbClr val="000000"/>
                </a:solidFill>
                <a:effectLst/>
              </a:rPr>
              <a:t> (4)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b="0" i="0" dirty="0">
                <a:solidFill>
                  <a:srgbClr val="000000"/>
                </a:solidFill>
                <a:effectLst/>
              </a:rPr>
            </a:b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F2DE324-07D0-8309-AD3B-A40FFDBA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87" y="1651246"/>
            <a:ext cx="8912332" cy="870012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000000"/>
                </a:solidFill>
              </a:rPr>
              <a:t>O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rganisation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of events </a:t>
            </a:r>
            <a:r>
              <a:rPr lang="lv-LV" b="0" i="0" dirty="0">
                <a:solidFill>
                  <a:srgbClr val="000000"/>
                </a:solidFill>
                <a:effectLst/>
              </a:rPr>
              <a:t>–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example</a:t>
            </a:r>
            <a:r>
              <a:rPr lang="lv-LV" dirty="0">
                <a:solidFill>
                  <a:srgbClr val="000000"/>
                </a:solidFill>
              </a:rPr>
              <a:t>,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relating to the sorting of waste</a:t>
            </a: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4A35788B-6221-C513-9F04-6495184F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30" y="2273851"/>
            <a:ext cx="4025203" cy="431781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395818C-7652-432F-8CD1-6FDD1498C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55" y="3440371"/>
            <a:ext cx="5602305" cy="31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98523"/>
      </p:ext>
    </p:extLst>
  </p:cSld>
  <p:clrMapOvr>
    <a:masterClrMapping/>
  </p:clrMapOvr>
</p:sld>
</file>

<file path=ppt/theme/theme1.xml><?xml version="1.0" encoding="utf-8"?>
<a:theme xmlns:a="http://schemas.openxmlformats.org/drawingml/2006/main" name="Smilgas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209</TotalTime>
  <Words>305</Words>
  <Application>Microsoft Office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Roboto</vt:lpstr>
      <vt:lpstr>Wingdings 3</vt:lpstr>
      <vt:lpstr>Smilgas</vt:lpstr>
      <vt:lpstr>PSIA «Ventspils labiekārtošanas kombināts»</vt:lpstr>
      <vt:lpstr>About our company</vt:lpstr>
      <vt:lpstr>Waste management</vt:lpstr>
      <vt:lpstr>Waste management infrastructure (1)</vt:lpstr>
      <vt:lpstr>Waste management infrastructure(2)</vt:lpstr>
      <vt:lpstr>Environmental education (1) </vt:lpstr>
      <vt:lpstr>Environmental education (2) </vt:lpstr>
      <vt:lpstr>Environmental education (3) </vt:lpstr>
      <vt:lpstr>Environmental education (4)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PSIA «Ventspils labiekārtošanas kombināts»</dc:title>
  <dc:creator>Inese Mičule</dc:creator>
  <cp:lastModifiedBy>User</cp:lastModifiedBy>
  <cp:revision>2</cp:revision>
  <dcterms:created xsi:type="dcterms:W3CDTF">2022-09-28T22:39:30Z</dcterms:created>
  <dcterms:modified xsi:type="dcterms:W3CDTF">2022-12-29T13:26:08Z</dcterms:modified>
</cp:coreProperties>
</file>