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794500" cy="992505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gVGvnXXW68RaBRmpC+AyNJltgI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786A0AD-B80E-4A73-B331-CB80DE21D207}">
  <a:tblStyle styleId="{1786A0AD-B80E-4A73-B331-CB80DE21D20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2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2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283" cy="497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8645" y="0"/>
            <a:ext cx="2944283" cy="497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7076"/>
            <a:ext cx="2944283" cy="49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8645" y="9427076"/>
            <a:ext cx="2944283" cy="49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lv-LV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:notes"/>
          <p:cNvSpPr txBox="1"/>
          <p:nvPr>
            <p:ph idx="12" type="sldNum"/>
          </p:nvPr>
        </p:nvSpPr>
        <p:spPr>
          <a:xfrm>
            <a:off x="3848645" y="9427076"/>
            <a:ext cx="2944283" cy="49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0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1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2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3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4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5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6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7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2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:notes"/>
          <p:cNvSpPr txBox="1"/>
          <p:nvPr>
            <p:ph idx="12" type="sldNum"/>
          </p:nvPr>
        </p:nvSpPr>
        <p:spPr>
          <a:xfrm>
            <a:off x="3848645" y="9427076"/>
            <a:ext cx="2944283" cy="49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4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4:notes"/>
          <p:cNvSpPr txBox="1"/>
          <p:nvPr>
            <p:ph idx="12" type="sldNum"/>
          </p:nvPr>
        </p:nvSpPr>
        <p:spPr>
          <a:xfrm>
            <a:off x="3848645" y="9427076"/>
            <a:ext cx="2944283" cy="49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5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5:notes"/>
          <p:cNvSpPr txBox="1"/>
          <p:nvPr>
            <p:ph idx="12" type="sldNum"/>
          </p:nvPr>
        </p:nvSpPr>
        <p:spPr>
          <a:xfrm>
            <a:off x="3848645" y="9427076"/>
            <a:ext cx="2944283" cy="497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6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7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8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 txBox="1"/>
          <p:nvPr>
            <p:ph idx="1" type="body"/>
          </p:nvPr>
        </p:nvSpPr>
        <p:spPr>
          <a:xfrm>
            <a:off x="679450" y="4776431"/>
            <a:ext cx="5435600" cy="390798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9:notes"/>
          <p:cNvSpPr/>
          <p:nvPr>
            <p:ph idx="2" type="sldImg"/>
          </p:nvPr>
        </p:nvSpPr>
        <p:spPr>
          <a:xfrm>
            <a:off x="419100" y="1239838"/>
            <a:ext cx="5956300" cy="33512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2" name="Google Shape;7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turs">
  <p:cSld name="Satur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/>
          <p:nvPr>
            <p:ph idx="1" type="body"/>
          </p:nvPr>
        </p:nvSpPr>
        <p:spPr>
          <a:xfrm>
            <a:off x="619125" y="527628"/>
            <a:ext cx="5476875" cy="504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8AEA"/>
              </a:buClr>
              <a:buSzPts val="4000"/>
              <a:buNone/>
              <a:defRPr sz="4000">
                <a:solidFill>
                  <a:srgbClr val="378A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2"/>
          <p:cNvSpPr txBox="1"/>
          <p:nvPr>
            <p:ph idx="2" type="body"/>
          </p:nvPr>
        </p:nvSpPr>
        <p:spPr>
          <a:xfrm>
            <a:off x="619125" y="1413065"/>
            <a:ext cx="10836748" cy="4635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8AEA"/>
              </a:buClr>
              <a:buSzPts val="2800"/>
              <a:buChar char="•"/>
              <a:defRPr>
                <a:solidFill>
                  <a:srgbClr val="378AE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8AEA"/>
              </a:buClr>
              <a:buSzPts val="2400"/>
              <a:buChar char="•"/>
              <a:defRPr>
                <a:solidFill>
                  <a:srgbClr val="378AE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8AEA"/>
              </a:buClr>
              <a:buSzPts val="2000"/>
              <a:buChar char="•"/>
              <a:defRPr>
                <a:solidFill>
                  <a:srgbClr val="378AE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8AEA"/>
              </a:buClr>
              <a:buSzPts val="1800"/>
              <a:buChar char="•"/>
              <a:defRPr>
                <a:solidFill>
                  <a:srgbClr val="378AE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78AEA"/>
              </a:buClr>
              <a:buSzPts val="1800"/>
              <a:buChar char="•"/>
              <a:defRPr>
                <a:solidFill>
                  <a:srgbClr val="378AE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37.png"/><Relationship Id="rId6" Type="http://schemas.openxmlformats.org/officeDocument/2006/relationships/image" Target="../media/image44.png"/><Relationship Id="rId7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jpg"/><Relationship Id="rId10" Type="http://schemas.openxmlformats.org/officeDocument/2006/relationships/image" Target="../media/image52.jpg"/><Relationship Id="rId1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39.jpg"/><Relationship Id="rId9" Type="http://schemas.openxmlformats.org/officeDocument/2006/relationships/image" Target="../media/image49.jpg"/><Relationship Id="rId5" Type="http://schemas.openxmlformats.org/officeDocument/2006/relationships/image" Target="../media/image45.jpg"/><Relationship Id="rId6" Type="http://schemas.openxmlformats.org/officeDocument/2006/relationships/image" Target="../media/image47.jpg"/><Relationship Id="rId7" Type="http://schemas.openxmlformats.org/officeDocument/2006/relationships/image" Target="../media/image48.jpg"/><Relationship Id="rId8" Type="http://schemas.openxmlformats.org/officeDocument/2006/relationships/image" Target="../media/image5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54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55.png"/><Relationship Id="rId8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22.pn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8.png"/><Relationship Id="rId4" Type="http://schemas.openxmlformats.org/officeDocument/2006/relationships/image" Target="../media/image2.png"/><Relationship Id="rId5" Type="http://schemas.openxmlformats.org/officeDocument/2006/relationships/image" Target="../media/image20.jpg"/><Relationship Id="rId6" Type="http://schemas.openxmlformats.org/officeDocument/2006/relationships/image" Target="../media/image27.jpg"/><Relationship Id="rId7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1.jpg"/><Relationship Id="rId5" Type="http://schemas.openxmlformats.org/officeDocument/2006/relationships/image" Target="../media/image21.png"/><Relationship Id="rId6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"/>
          <p:cNvGrpSpPr/>
          <p:nvPr/>
        </p:nvGrpSpPr>
        <p:grpSpPr>
          <a:xfrm>
            <a:off x="4552950" y="1805774"/>
            <a:ext cx="7639050" cy="5010448"/>
            <a:chOff x="0" y="0"/>
            <a:chExt cx="10692003" cy="7560056"/>
          </a:xfrm>
        </p:grpSpPr>
        <p:sp>
          <p:nvSpPr>
            <p:cNvPr id="93" name="Google Shape;93;p1"/>
            <p:cNvSpPr/>
            <p:nvPr/>
          </p:nvSpPr>
          <p:spPr>
            <a:xfrm>
              <a:off x="0" y="0"/>
              <a:ext cx="10692003" cy="7560056"/>
            </a:xfrm>
            <a:custGeom>
              <a:rect b="b" l="l" r="r" t="t"/>
              <a:pathLst>
                <a:path extrusionOk="0" h="7560056" w="10692003">
                  <a:moveTo>
                    <a:pt x="2083125" y="0"/>
                  </a:moveTo>
                  <a:lnTo>
                    <a:pt x="2093673" y="23956"/>
                  </a:lnTo>
                  <a:lnTo>
                    <a:pt x="2107643" y="53483"/>
                  </a:lnTo>
                  <a:lnTo>
                    <a:pt x="2122327" y="82535"/>
                  </a:lnTo>
                  <a:lnTo>
                    <a:pt x="2137886" y="111269"/>
                  </a:lnTo>
                  <a:lnTo>
                    <a:pt x="2154157" y="139605"/>
                  </a:lnTo>
                  <a:lnTo>
                    <a:pt x="2171064" y="167546"/>
                  </a:lnTo>
                  <a:lnTo>
                    <a:pt x="2188765" y="195009"/>
                  </a:lnTo>
                  <a:lnTo>
                    <a:pt x="2207099" y="222076"/>
                  </a:lnTo>
                  <a:lnTo>
                    <a:pt x="2226071" y="248825"/>
                  </a:lnTo>
                  <a:lnTo>
                    <a:pt x="2245677" y="275018"/>
                  </a:lnTo>
                  <a:lnTo>
                    <a:pt x="2265917" y="300896"/>
                  </a:lnTo>
                  <a:lnTo>
                    <a:pt x="2286713" y="326375"/>
                  </a:lnTo>
                  <a:lnTo>
                    <a:pt x="2308064" y="351377"/>
                  </a:lnTo>
                  <a:lnTo>
                    <a:pt x="2329973" y="375904"/>
                  </a:lnTo>
                  <a:lnTo>
                    <a:pt x="2352356" y="400115"/>
                  </a:lnTo>
                  <a:lnTo>
                    <a:pt x="2375217" y="423847"/>
                  </a:lnTo>
                  <a:lnTo>
                    <a:pt x="2398552" y="447105"/>
                  </a:lnTo>
                  <a:lnTo>
                    <a:pt x="2446575" y="492427"/>
                  </a:lnTo>
                  <a:lnTo>
                    <a:pt x="2483722" y="522192"/>
                  </a:lnTo>
                  <a:lnTo>
                    <a:pt x="2522218" y="551561"/>
                  </a:lnTo>
                  <a:lnTo>
                    <a:pt x="2561827" y="580612"/>
                  </a:lnTo>
                  <a:lnTo>
                    <a:pt x="2602387" y="609346"/>
                  </a:lnTo>
                  <a:lnTo>
                    <a:pt x="2643901" y="637921"/>
                  </a:lnTo>
                  <a:lnTo>
                    <a:pt x="2686050" y="666337"/>
                  </a:lnTo>
                  <a:lnTo>
                    <a:pt x="2728832" y="694675"/>
                  </a:lnTo>
                  <a:lnTo>
                    <a:pt x="2772012" y="723091"/>
                  </a:lnTo>
                  <a:lnTo>
                    <a:pt x="2859166" y="780241"/>
                  </a:lnTo>
                  <a:lnTo>
                    <a:pt x="2946319" y="838265"/>
                  </a:lnTo>
                  <a:lnTo>
                    <a:pt x="2989579" y="867871"/>
                  </a:lnTo>
                  <a:lnTo>
                    <a:pt x="3032362" y="897875"/>
                  </a:lnTo>
                  <a:lnTo>
                    <a:pt x="3074590" y="928434"/>
                  </a:lnTo>
                  <a:lnTo>
                    <a:pt x="3116182" y="959549"/>
                  </a:lnTo>
                  <a:lnTo>
                    <a:pt x="3156822" y="991379"/>
                  </a:lnTo>
                  <a:lnTo>
                    <a:pt x="3196509" y="1023922"/>
                  </a:lnTo>
                  <a:lnTo>
                    <a:pt x="3235007" y="1057260"/>
                  </a:lnTo>
                  <a:lnTo>
                    <a:pt x="3272233" y="1091470"/>
                  </a:lnTo>
                  <a:lnTo>
                    <a:pt x="3308031" y="1126712"/>
                  </a:lnTo>
                  <a:lnTo>
                    <a:pt x="3342322" y="1162907"/>
                  </a:lnTo>
                  <a:lnTo>
                    <a:pt x="3374786" y="1200213"/>
                  </a:lnTo>
                  <a:lnTo>
                    <a:pt x="3390423" y="1219263"/>
                  </a:lnTo>
                  <a:lnTo>
                    <a:pt x="3405504" y="1238711"/>
                  </a:lnTo>
                  <a:lnTo>
                    <a:pt x="3420109" y="1258396"/>
                  </a:lnTo>
                  <a:lnTo>
                    <a:pt x="3434158" y="1278398"/>
                  </a:lnTo>
                  <a:lnTo>
                    <a:pt x="3447652" y="1298718"/>
                  </a:lnTo>
                  <a:lnTo>
                    <a:pt x="3460670" y="1319434"/>
                  </a:lnTo>
                  <a:lnTo>
                    <a:pt x="3473052" y="1340470"/>
                  </a:lnTo>
                  <a:lnTo>
                    <a:pt x="3484879" y="1361901"/>
                  </a:lnTo>
                  <a:lnTo>
                    <a:pt x="3496071" y="1383650"/>
                  </a:lnTo>
                  <a:lnTo>
                    <a:pt x="3506707" y="1405716"/>
                  </a:lnTo>
                  <a:lnTo>
                    <a:pt x="3516629" y="1428258"/>
                  </a:lnTo>
                  <a:lnTo>
                    <a:pt x="3525916" y="1451118"/>
                  </a:lnTo>
                  <a:lnTo>
                    <a:pt x="3534488" y="1474454"/>
                  </a:lnTo>
                  <a:lnTo>
                    <a:pt x="3542426" y="1498187"/>
                  </a:lnTo>
                  <a:lnTo>
                    <a:pt x="3549570" y="1522317"/>
                  </a:lnTo>
                  <a:lnTo>
                    <a:pt x="3556078" y="1546845"/>
                  </a:lnTo>
                  <a:lnTo>
                    <a:pt x="3561793" y="1571847"/>
                  </a:lnTo>
                  <a:lnTo>
                    <a:pt x="3566714" y="1597247"/>
                  </a:lnTo>
                  <a:lnTo>
                    <a:pt x="3570762" y="1619472"/>
                  </a:lnTo>
                  <a:lnTo>
                    <a:pt x="3574097" y="1641460"/>
                  </a:lnTo>
                  <a:lnTo>
                    <a:pt x="3576794" y="1663208"/>
                  </a:lnTo>
                  <a:lnTo>
                    <a:pt x="3578859" y="1684718"/>
                  </a:lnTo>
                  <a:lnTo>
                    <a:pt x="3580208" y="1705991"/>
                  </a:lnTo>
                  <a:lnTo>
                    <a:pt x="3581002" y="1727026"/>
                  </a:lnTo>
                  <a:lnTo>
                    <a:pt x="3581081" y="1747901"/>
                  </a:lnTo>
                  <a:lnTo>
                    <a:pt x="3580606" y="1768460"/>
                  </a:lnTo>
                  <a:lnTo>
                    <a:pt x="3579493" y="1788779"/>
                  </a:lnTo>
                  <a:lnTo>
                    <a:pt x="3577748" y="1808941"/>
                  </a:lnTo>
                  <a:lnTo>
                    <a:pt x="3575446" y="1828785"/>
                  </a:lnTo>
                  <a:lnTo>
                    <a:pt x="3572588" y="1848470"/>
                  </a:lnTo>
                  <a:lnTo>
                    <a:pt x="3569096" y="1867837"/>
                  </a:lnTo>
                  <a:lnTo>
                    <a:pt x="3565048" y="1887046"/>
                  </a:lnTo>
                  <a:lnTo>
                    <a:pt x="3560523" y="1905937"/>
                  </a:lnTo>
                  <a:lnTo>
                    <a:pt x="3555363" y="1924670"/>
                  </a:lnTo>
                  <a:lnTo>
                    <a:pt x="3549728" y="1943085"/>
                  </a:lnTo>
                  <a:lnTo>
                    <a:pt x="3543537" y="1961261"/>
                  </a:lnTo>
                  <a:lnTo>
                    <a:pt x="3536870" y="1979200"/>
                  </a:lnTo>
                  <a:lnTo>
                    <a:pt x="3529647" y="1996901"/>
                  </a:lnTo>
                  <a:lnTo>
                    <a:pt x="3521947" y="2014363"/>
                  </a:lnTo>
                  <a:lnTo>
                    <a:pt x="3513772" y="2031587"/>
                  </a:lnTo>
                  <a:lnTo>
                    <a:pt x="3495992" y="2065322"/>
                  </a:lnTo>
                  <a:lnTo>
                    <a:pt x="3476466" y="2098025"/>
                  </a:lnTo>
                  <a:lnTo>
                    <a:pt x="3455113" y="2129695"/>
                  </a:lnTo>
                  <a:lnTo>
                    <a:pt x="3432095" y="2160413"/>
                  </a:lnTo>
                  <a:lnTo>
                    <a:pt x="3407568" y="2190020"/>
                  </a:lnTo>
                  <a:lnTo>
                    <a:pt x="3381453" y="2218675"/>
                  </a:lnTo>
                  <a:lnTo>
                    <a:pt x="3353911" y="2246297"/>
                  </a:lnTo>
                  <a:lnTo>
                    <a:pt x="3325097" y="2272887"/>
                  </a:lnTo>
                  <a:lnTo>
                    <a:pt x="3294934" y="2298446"/>
                  </a:lnTo>
                  <a:lnTo>
                    <a:pt x="3263581" y="2322893"/>
                  </a:lnTo>
                  <a:lnTo>
                    <a:pt x="3231117" y="2346310"/>
                  </a:lnTo>
                  <a:lnTo>
                    <a:pt x="3197621" y="2368693"/>
                  </a:lnTo>
                  <a:lnTo>
                    <a:pt x="3163172" y="2389966"/>
                  </a:lnTo>
                  <a:lnTo>
                    <a:pt x="3127771" y="2410206"/>
                  </a:lnTo>
                  <a:lnTo>
                    <a:pt x="3091656" y="2429336"/>
                  </a:lnTo>
                  <a:lnTo>
                    <a:pt x="3054746" y="2447355"/>
                  </a:lnTo>
                  <a:lnTo>
                    <a:pt x="3017202" y="2464261"/>
                  </a:lnTo>
                  <a:lnTo>
                    <a:pt x="2979022" y="2480136"/>
                  </a:lnTo>
                  <a:lnTo>
                    <a:pt x="2940446" y="2494820"/>
                  </a:lnTo>
                  <a:lnTo>
                    <a:pt x="2901393" y="2508393"/>
                  </a:lnTo>
                  <a:lnTo>
                    <a:pt x="2862023" y="2520856"/>
                  </a:lnTo>
                  <a:lnTo>
                    <a:pt x="2809557" y="2535461"/>
                  </a:lnTo>
                  <a:lnTo>
                    <a:pt x="2756931" y="2548477"/>
                  </a:lnTo>
                  <a:lnTo>
                    <a:pt x="2704384" y="2559670"/>
                  </a:lnTo>
                  <a:lnTo>
                    <a:pt x="2651838" y="2569115"/>
                  </a:lnTo>
                  <a:lnTo>
                    <a:pt x="2599451" y="2576736"/>
                  </a:lnTo>
                  <a:lnTo>
                    <a:pt x="2547143" y="2582609"/>
                  </a:lnTo>
                  <a:lnTo>
                    <a:pt x="2494914" y="2586737"/>
                  </a:lnTo>
                  <a:lnTo>
                    <a:pt x="2442843" y="2589197"/>
                  </a:lnTo>
                  <a:lnTo>
                    <a:pt x="2390933" y="2589991"/>
                  </a:lnTo>
                  <a:lnTo>
                    <a:pt x="2339181" y="2589118"/>
                  </a:lnTo>
                  <a:lnTo>
                    <a:pt x="2287666" y="2586577"/>
                  </a:lnTo>
                  <a:lnTo>
                    <a:pt x="2236311" y="2582450"/>
                  </a:lnTo>
                  <a:lnTo>
                    <a:pt x="2185272" y="2576815"/>
                  </a:lnTo>
                  <a:lnTo>
                    <a:pt x="2134393" y="2569592"/>
                  </a:lnTo>
                  <a:lnTo>
                    <a:pt x="2083752" y="2560781"/>
                  </a:lnTo>
                  <a:lnTo>
                    <a:pt x="2033427" y="2550542"/>
                  </a:lnTo>
                  <a:lnTo>
                    <a:pt x="1983421" y="2538793"/>
                  </a:lnTo>
                  <a:lnTo>
                    <a:pt x="1933733" y="2525618"/>
                  </a:lnTo>
                  <a:lnTo>
                    <a:pt x="1884362" y="2511012"/>
                  </a:lnTo>
                  <a:lnTo>
                    <a:pt x="1835308" y="2495058"/>
                  </a:lnTo>
                  <a:lnTo>
                    <a:pt x="1786651" y="2477675"/>
                  </a:lnTo>
                  <a:lnTo>
                    <a:pt x="1738312" y="2458943"/>
                  </a:lnTo>
                  <a:lnTo>
                    <a:pt x="1690448" y="2438861"/>
                  </a:lnTo>
                  <a:lnTo>
                    <a:pt x="1642982" y="2417509"/>
                  </a:lnTo>
                  <a:lnTo>
                    <a:pt x="1595992" y="2394887"/>
                  </a:lnTo>
                  <a:lnTo>
                    <a:pt x="1549400" y="2371075"/>
                  </a:lnTo>
                  <a:lnTo>
                    <a:pt x="1457721" y="2319718"/>
                  </a:lnTo>
                  <a:lnTo>
                    <a:pt x="1368027" y="2263680"/>
                  </a:lnTo>
                  <a:lnTo>
                    <a:pt x="1280477" y="2203117"/>
                  </a:lnTo>
                  <a:lnTo>
                    <a:pt x="1229041" y="2165255"/>
                  </a:lnTo>
                  <a:lnTo>
                    <a:pt x="1178241" y="2127076"/>
                  </a:lnTo>
                  <a:lnTo>
                    <a:pt x="1128156" y="2088658"/>
                  </a:lnTo>
                  <a:lnTo>
                    <a:pt x="1078546" y="2050082"/>
                  </a:lnTo>
                  <a:lnTo>
                    <a:pt x="980439" y="1973009"/>
                  </a:lnTo>
                  <a:lnTo>
                    <a:pt x="883283" y="1896729"/>
                  </a:lnTo>
                  <a:lnTo>
                    <a:pt x="834707" y="1859184"/>
                  </a:lnTo>
                  <a:lnTo>
                    <a:pt x="786130" y="1822196"/>
                  </a:lnTo>
                  <a:lnTo>
                    <a:pt x="737313" y="1785763"/>
                  </a:lnTo>
                  <a:lnTo>
                    <a:pt x="688259" y="1750123"/>
                  </a:lnTo>
                  <a:lnTo>
                    <a:pt x="638888" y="1715279"/>
                  </a:lnTo>
                  <a:lnTo>
                    <a:pt x="588962" y="1681465"/>
                  </a:lnTo>
                  <a:lnTo>
                    <a:pt x="538478" y="1648682"/>
                  </a:lnTo>
                  <a:lnTo>
                    <a:pt x="487282" y="1617091"/>
                  </a:lnTo>
                  <a:lnTo>
                    <a:pt x="452992" y="1599073"/>
                  </a:lnTo>
                  <a:lnTo>
                    <a:pt x="418463" y="1581929"/>
                  </a:lnTo>
                  <a:lnTo>
                    <a:pt x="383777" y="1565577"/>
                  </a:lnTo>
                  <a:lnTo>
                    <a:pt x="349011" y="1550098"/>
                  </a:lnTo>
                  <a:lnTo>
                    <a:pt x="314006" y="1535415"/>
                  </a:lnTo>
                  <a:lnTo>
                    <a:pt x="278843" y="1521604"/>
                  </a:lnTo>
                  <a:lnTo>
                    <a:pt x="243601" y="1508586"/>
                  </a:lnTo>
                  <a:lnTo>
                    <a:pt x="208119" y="1496362"/>
                  </a:lnTo>
                  <a:lnTo>
                    <a:pt x="172561" y="1485011"/>
                  </a:lnTo>
                  <a:lnTo>
                    <a:pt x="136842" y="1474375"/>
                  </a:lnTo>
                  <a:lnTo>
                    <a:pt x="101043" y="1464612"/>
                  </a:lnTo>
                  <a:lnTo>
                    <a:pt x="65007" y="1455722"/>
                  </a:lnTo>
                  <a:lnTo>
                    <a:pt x="28891" y="1447546"/>
                  </a:lnTo>
                  <a:lnTo>
                    <a:pt x="0" y="1441667"/>
                  </a:lnTo>
                  <a:lnTo>
                    <a:pt x="0" y="4283047"/>
                  </a:lnTo>
                  <a:lnTo>
                    <a:pt x="42147" y="4271471"/>
                  </a:lnTo>
                  <a:lnTo>
                    <a:pt x="147557" y="4242102"/>
                  </a:lnTo>
                  <a:lnTo>
                    <a:pt x="200342" y="4227656"/>
                  </a:lnTo>
                  <a:lnTo>
                    <a:pt x="253126" y="4213606"/>
                  </a:lnTo>
                  <a:lnTo>
                    <a:pt x="305911" y="4200033"/>
                  </a:lnTo>
                  <a:lnTo>
                    <a:pt x="358694" y="4187175"/>
                  </a:lnTo>
                  <a:lnTo>
                    <a:pt x="394017" y="4182332"/>
                  </a:lnTo>
                  <a:lnTo>
                    <a:pt x="430132" y="4177808"/>
                  </a:lnTo>
                  <a:lnTo>
                    <a:pt x="467121" y="4173522"/>
                  </a:lnTo>
                  <a:lnTo>
                    <a:pt x="504825" y="4169632"/>
                  </a:lnTo>
                  <a:lnTo>
                    <a:pt x="543241" y="4166061"/>
                  </a:lnTo>
                  <a:lnTo>
                    <a:pt x="582294" y="4162806"/>
                  </a:lnTo>
                  <a:lnTo>
                    <a:pt x="621902" y="4160029"/>
                  </a:lnTo>
                  <a:lnTo>
                    <a:pt x="661907" y="4157647"/>
                  </a:lnTo>
                  <a:lnTo>
                    <a:pt x="743187" y="4154075"/>
                  </a:lnTo>
                  <a:lnTo>
                    <a:pt x="784303" y="4152963"/>
                  </a:lnTo>
                  <a:lnTo>
                    <a:pt x="825578" y="4152408"/>
                  </a:lnTo>
                  <a:lnTo>
                    <a:pt x="867012" y="4152330"/>
                  </a:lnTo>
                  <a:lnTo>
                    <a:pt x="908526" y="4152726"/>
                  </a:lnTo>
                  <a:lnTo>
                    <a:pt x="950038" y="4153679"/>
                  </a:lnTo>
                  <a:lnTo>
                    <a:pt x="991472" y="4155187"/>
                  </a:lnTo>
                  <a:lnTo>
                    <a:pt x="1032827" y="4157329"/>
                  </a:lnTo>
                  <a:lnTo>
                    <a:pt x="1073943" y="4160029"/>
                  </a:lnTo>
                  <a:lnTo>
                    <a:pt x="1114821" y="4163362"/>
                  </a:lnTo>
                  <a:lnTo>
                    <a:pt x="1155382" y="4167331"/>
                  </a:lnTo>
                  <a:lnTo>
                    <a:pt x="1195466" y="4171935"/>
                  </a:lnTo>
                  <a:lnTo>
                    <a:pt x="1235153" y="4177252"/>
                  </a:lnTo>
                  <a:lnTo>
                    <a:pt x="1274285" y="4183206"/>
                  </a:lnTo>
                  <a:lnTo>
                    <a:pt x="1312782" y="4189952"/>
                  </a:lnTo>
                  <a:lnTo>
                    <a:pt x="1350644" y="4197335"/>
                  </a:lnTo>
                  <a:lnTo>
                    <a:pt x="1387792" y="4205590"/>
                  </a:lnTo>
                  <a:lnTo>
                    <a:pt x="1424066" y="4214559"/>
                  </a:lnTo>
                  <a:lnTo>
                    <a:pt x="1459547" y="4224322"/>
                  </a:lnTo>
                  <a:lnTo>
                    <a:pt x="1494074" y="4234880"/>
                  </a:lnTo>
                  <a:lnTo>
                    <a:pt x="1527571" y="4246309"/>
                  </a:lnTo>
                  <a:lnTo>
                    <a:pt x="1559956" y="4258532"/>
                  </a:lnTo>
                  <a:lnTo>
                    <a:pt x="1591230" y="4271709"/>
                  </a:lnTo>
                  <a:lnTo>
                    <a:pt x="1633854" y="4292030"/>
                  </a:lnTo>
                  <a:lnTo>
                    <a:pt x="1676319" y="4313540"/>
                  </a:lnTo>
                  <a:lnTo>
                    <a:pt x="1718706" y="4336241"/>
                  </a:lnTo>
                  <a:lnTo>
                    <a:pt x="1760775" y="4360132"/>
                  </a:lnTo>
                  <a:lnTo>
                    <a:pt x="1802526" y="4385056"/>
                  </a:lnTo>
                  <a:lnTo>
                    <a:pt x="1843959" y="4411091"/>
                  </a:lnTo>
                  <a:lnTo>
                    <a:pt x="1884837" y="4438078"/>
                  </a:lnTo>
                  <a:lnTo>
                    <a:pt x="1925318" y="4466098"/>
                  </a:lnTo>
                  <a:lnTo>
                    <a:pt x="1965164" y="4494991"/>
                  </a:lnTo>
                  <a:lnTo>
                    <a:pt x="2004297" y="4524836"/>
                  </a:lnTo>
                  <a:lnTo>
                    <a:pt x="2042793" y="4555553"/>
                  </a:lnTo>
                  <a:lnTo>
                    <a:pt x="2080497" y="4587066"/>
                  </a:lnTo>
                  <a:lnTo>
                    <a:pt x="2117327" y="4619371"/>
                  </a:lnTo>
                  <a:lnTo>
                    <a:pt x="2153283" y="4652471"/>
                  </a:lnTo>
                  <a:lnTo>
                    <a:pt x="2188208" y="4686205"/>
                  </a:lnTo>
                  <a:lnTo>
                    <a:pt x="2222102" y="4720653"/>
                  </a:lnTo>
                  <a:lnTo>
                    <a:pt x="2254883" y="4755658"/>
                  </a:lnTo>
                  <a:lnTo>
                    <a:pt x="2286474" y="4791297"/>
                  </a:lnTo>
                  <a:lnTo>
                    <a:pt x="2316796" y="4827492"/>
                  </a:lnTo>
                  <a:lnTo>
                    <a:pt x="2345848" y="4864163"/>
                  </a:lnTo>
                  <a:lnTo>
                    <a:pt x="2373471" y="4901391"/>
                  </a:lnTo>
                  <a:lnTo>
                    <a:pt x="2399664" y="4938934"/>
                  </a:lnTo>
                  <a:lnTo>
                    <a:pt x="2424350" y="4976956"/>
                  </a:lnTo>
                  <a:lnTo>
                    <a:pt x="2447368" y="5015293"/>
                  </a:lnTo>
                  <a:lnTo>
                    <a:pt x="2468800" y="5053870"/>
                  </a:lnTo>
                  <a:lnTo>
                    <a:pt x="2488484" y="5092843"/>
                  </a:lnTo>
                  <a:lnTo>
                    <a:pt x="2506423" y="5131975"/>
                  </a:lnTo>
                  <a:lnTo>
                    <a:pt x="2514678" y="5151659"/>
                  </a:lnTo>
                  <a:lnTo>
                    <a:pt x="2522457" y="5171345"/>
                  </a:lnTo>
                  <a:lnTo>
                    <a:pt x="2529759" y="5191031"/>
                  </a:lnTo>
                  <a:lnTo>
                    <a:pt x="2536586" y="5210874"/>
                  </a:lnTo>
                  <a:lnTo>
                    <a:pt x="2542856" y="5230638"/>
                  </a:lnTo>
                  <a:lnTo>
                    <a:pt x="2548731" y="5250482"/>
                  </a:lnTo>
                  <a:lnTo>
                    <a:pt x="2553968" y="5270326"/>
                  </a:lnTo>
                  <a:lnTo>
                    <a:pt x="2558811" y="5290170"/>
                  </a:lnTo>
                  <a:lnTo>
                    <a:pt x="2563018" y="5310013"/>
                  </a:lnTo>
                  <a:lnTo>
                    <a:pt x="2566748" y="5329857"/>
                  </a:lnTo>
                  <a:lnTo>
                    <a:pt x="2575797" y="5388197"/>
                  </a:lnTo>
                  <a:lnTo>
                    <a:pt x="2582543" y="5445347"/>
                  </a:lnTo>
                  <a:lnTo>
                    <a:pt x="2586989" y="5501387"/>
                  </a:lnTo>
                  <a:lnTo>
                    <a:pt x="2589291" y="5556313"/>
                  </a:lnTo>
                  <a:lnTo>
                    <a:pt x="2589371" y="5610131"/>
                  </a:lnTo>
                  <a:lnTo>
                    <a:pt x="2587386" y="5662915"/>
                  </a:lnTo>
                  <a:lnTo>
                    <a:pt x="2583337" y="5714587"/>
                  </a:lnTo>
                  <a:lnTo>
                    <a:pt x="2577226" y="5765150"/>
                  </a:lnTo>
                  <a:lnTo>
                    <a:pt x="2569130" y="5814679"/>
                  </a:lnTo>
                  <a:lnTo>
                    <a:pt x="2559128" y="5863257"/>
                  </a:lnTo>
                  <a:lnTo>
                    <a:pt x="2547143" y="5910723"/>
                  </a:lnTo>
                  <a:lnTo>
                    <a:pt x="2533411" y="5957157"/>
                  </a:lnTo>
                  <a:lnTo>
                    <a:pt x="2517775" y="6002640"/>
                  </a:lnTo>
                  <a:lnTo>
                    <a:pt x="2500471" y="6047168"/>
                  </a:lnTo>
                  <a:lnTo>
                    <a:pt x="2481341" y="6090666"/>
                  </a:lnTo>
                  <a:lnTo>
                    <a:pt x="2460625" y="6133211"/>
                  </a:lnTo>
                  <a:lnTo>
                    <a:pt x="2438239" y="6174883"/>
                  </a:lnTo>
                  <a:lnTo>
                    <a:pt x="2414268" y="6215523"/>
                  </a:lnTo>
                  <a:lnTo>
                    <a:pt x="2388711" y="6255291"/>
                  </a:lnTo>
                  <a:lnTo>
                    <a:pt x="2361723" y="6294185"/>
                  </a:lnTo>
                  <a:lnTo>
                    <a:pt x="2333227" y="6332204"/>
                  </a:lnTo>
                  <a:lnTo>
                    <a:pt x="2303302" y="6369272"/>
                  </a:lnTo>
                  <a:lnTo>
                    <a:pt x="2272029" y="6405467"/>
                  </a:lnTo>
                  <a:lnTo>
                    <a:pt x="2239486" y="6440868"/>
                  </a:lnTo>
                  <a:lnTo>
                    <a:pt x="2205592" y="6475397"/>
                  </a:lnTo>
                  <a:lnTo>
                    <a:pt x="2170508" y="6509131"/>
                  </a:lnTo>
                  <a:lnTo>
                    <a:pt x="2096768" y="6574139"/>
                  </a:lnTo>
                  <a:lnTo>
                    <a:pt x="2018664" y="6636052"/>
                  </a:lnTo>
                  <a:lnTo>
                    <a:pt x="1936431" y="6694868"/>
                  </a:lnTo>
                  <a:lnTo>
                    <a:pt x="1853326" y="6748050"/>
                  </a:lnTo>
                  <a:lnTo>
                    <a:pt x="1769268" y="6799643"/>
                  </a:lnTo>
                  <a:lnTo>
                    <a:pt x="1684257" y="6849729"/>
                  </a:lnTo>
                  <a:lnTo>
                    <a:pt x="1598453" y="6898307"/>
                  </a:lnTo>
                  <a:lnTo>
                    <a:pt x="1511776" y="6945536"/>
                  </a:lnTo>
                  <a:lnTo>
                    <a:pt x="1424305" y="6991494"/>
                  </a:lnTo>
                  <a:lnTo>
                    <a:pt x="1336118" y="7036102"/>
                  </a:lnTo>
                  <a:lnTo>
                    <a:pt x="1247297" y="7079441"/>
                  </a:lnTo>
                  <a:lnTo>
                    <a:pt x="1067752" y="7162785"/>
                  </a:lnTo>
                  <a:lnTo>
                    <a:pt x="886062" y="7241842"/>
                  </a:lnTo>
                  <a:lnTo>
                    <a:pt x="702627" y="7317168"/>
                  </a:lnTo>
                  <a:lnTo>
                    <a:pt x="517921" y="7389082"/>
                  </a:lnTo>
                  <a:lnTo>
                    <a:pt x="332183" y="7458219"/>
                  </a:lnTo>
                  <a:lnTo>
                    <a:pt x="145811" y="7524894"/>
                  </a:lnTo>
                  <a:lnTo>
                    <a:pt x="44422" y="7560056"/>
                  </a:lnTo>
                  <a:lnTo>
                    <a:pt x="4102598" y="7560056"/>
                  </a:lnTo>
                  <a:lnTo>
                    <a:pt x="4089796" y="7538942"/>
                  </a:lnTo>
                  <a:lnTo>
                    <a:pt x="4076700" y="7517273"/>
                  </a:lnTo>
                  <a:lnTo>
                    <a:pt x="4060825" y="7490762"/>
                  </a:lnTo>
                  <a:lnTo>
                    <a:pt x="4045743" y="7463139"/>
                  </a:lnTo>
                  <a:lnTo>
                    <a:pt x="4031376" y="7434564"/>
                  </a:lnTo>
                  <a:lnTo>
                    <a:pt x="4017803" y="7404957"/>
                  </a:lnTo>
                  <a:lnTo>
                    <a:pt x="4005023" y="7374477"/>
                  </a:lnTo>
                  <a:lnTo>
                    <a:pt x="3992958" y="7343125"/>
                  </a:lnTo>
                  <a:lnTo>
                    <a:pt x="3981687" y="7310977"/>
                  </a:lnTo>
                  <a:lnTo>
                    <a:pt x="3971209" y="7278117"/>
                  </a:lnTo>
                  <a:lnTo>
                    <a:pt x="3961526" y="7244619"/>
                  </a:lnTo>
                  <a:lnTo>
                    <a:pt x="3952636" y="7210488"/>
                  </a:lnTo>
                  <a:lnTo>
                    <a:pt x="3944461" y="7175802"/>
                  </a:lnTo>
                  <a:lnTo>
                    <a:pt x="3937157" y="7140560"/>
                  </a:lnTo>
                  <a:lnTo>
                    <a:pt x="3930650" y="7104921"/>
                  </a:lnTo>
                  <a:lnTo>
                    <a:pt x="3924855" y="7068963"/>
                  </a:lnTo>
                  <a:lnTo>
                    <a:pt x="3919933" y="7032690"/>
                  </a:lnTo>
                  <a:lnTo>
                    <a:pt x="3915806" y="6996097"/>
                  </a:lnTo>
                  <a:lnTo>
                    <a:pt x="3912472" y="6959346"/>
                  </a:lnTo>
                  <a:lnTo>
                    <a:pt x="3910012" y="6922437"/>
                  </a:lnTo>
                  <a:lnTo>
                    <a:pt x="3908345" y="6885448"/>
                  </a:lnTo>
                  <a:lnTo>
                    <a:pt x="3907472" y="6848460"/>
                  </a:lnTo>
                  <a:lnTo>
                    <a:pt x="3907392" y="6811550"/>
                  </a:lnTo>
                  <a:lnTo>
                    <a:pt x="3908186" y="6774719"/>
                  </a:lnTo>
                  <a:lnTo>
                    <a:pt x="3909773" y="6738049"/>
                  </a:lnTo>
                  <a:lnTo>
                    <a:pt x="3912234" y="6701616"/>
                  </a:lnTo>
                  <a:lnTo>
                    <a:pt x="3915568" y="6665421"/>
                  </a:lnTo>
                  <a:lnTo>
                    <a:pt x="3919694" y="6629622"/>
                  </a:lnTo>
                  <a:lnTo>
                    <a:pt x="3924696" y="6594142"/>
                  </a:lnTo>
                  <a:lnTo>
                    <a:pt x="3930491" y="6559217"/>
                  </a:lnTo>
                  <a:lnTo>
                    <a:pt x="3937157" y="6524769"/>
                  </a:lnTo>
                  <a:lnTo>
                    <a:pt x="3944698" y="6490875"/>
                  </a:lnTo>
                  <a:lnTo>
                    <a:pt x="3953112" y="6457617"/>
                  </a:lnTo>
                  <a:lnTo>
                    <a:pt x="3962400" y="6425073"/>
                  </a:lnTo>
                  <a:lnTo>
                    <a:pt x="3972480" y="6392847"/>
                  </a:lnTo>
                  <a:lnTo>
                    <a:pt x="3983275" y="6360223"/>
                  </a:lnTo>
                  <a:lnTo>
                    <a:pt x="3994943" y="6327125"/>
                  </a:lnTo>
                  <a:lnTo>
                    <a:pt x="4007325" y="6293629"/>
                  </a:lnTo>
                  <a:lnTo>
                    <a:pt x="4020422" y="6259893"/>
                  </a:lnTo>
                  <a:lnTo>
                    <a:pt x="4034154" y="6225762"/>
                  </a:lnTo>
                  <a:lnTo>
                    <a:pt x="4048600" y="6191472"/>
                  </a:lnTo>
                  <a:lnTo>
                    <a:pt x="4063681" y="6156945"/>
                  </a:lnTo>
                  <a:lnTo>
                    <a:pt x="4079398" y="6122257"/>
                  </a:lnTo>
                  <a:lnTo>
                    <a:pt x="4095670" y="6087491"/>
                  </a:lnTo>
                  <a:lnTo>
                    <a:pt x="4112497" y="6052646"/>
                  </a:lnTo>
                  <a:lnTo>
                    <a:pt x="4129801" y="6017721"/>
                  </a:lnTo>
                  <a:lnTo>
                    <a:pt x="4147661" y="5982875"/>
                  </a:lnTo>
                  <a:lnTo>
                    <a:pt x="4165996" y="5948029"/>
                  </a:lnTo>
                  <a:lnTo>
                    <a:pt x="4203937" y="5878656"/>
                  </a:lnTo>
                  <a:lnTo>
                    <a:pt x="4243466" y="5810156"/>
                  </a:lnTo>
                  <a:lnTo>
                    <a:pt x="4284343" y="5742607"/>
                  </a:lnTo>
                  <a:lnTo>
                    <a:pt x="4326333" y="5676567"/>
                  </a:lnTo>
                  <a:lnTo>
                    <a:pt x="4347686" y="5644103"/>
                  </a:lnTo>
                  <a:lnTo>
                    <a:pt x="4369196" y="5612193"/>
                  </a:lnTo>
                  <a:lnTo>
                    <a:pt x="4390945" y="5580841"/>
                  </a:lnTo>
                  <a:lnTo>
                    <a:pt x="4412773" y="5550043"/>
                  </a:lnTo>
                  <a:lnTo>
                    <a:pt x="4434759" y="5519801"/>
                  </a:lnTo>
                  <a:lnTo>
                    <a:pt x="4456826" y="5490274"/>
                  </a:lnTo>
                  <a:lnTo>
                    <a:pt x="4478972" y="5461381"/>
                  </a:lnTo>
                  <a:lnTo>
                    <a:pt x="4501117" y="5433282"/>
                  </a:lnTo>
                  <a:lnTo>
                    <a:pt x="4523342" y="5405978"/>
                  </a:lnTo>
                  <a:lnTo>
                    <a:pt x="4545487" y="5379466"/>
                  </a:lnTo>
                  <a:lnTo>
                    <a:pt x="4567951" y="5353907"/>
                  </a:lnTo>
                  <a:lnTo>
                    <a:pt x="4591128" y="5329540"/>
                  </a:lnTo>
                  <a:lnTo>
                    <a:pt x="4614862" y="5306124"/>
                  </a:lnTo>
                  <a:lnTo>
                    <a:pt x="4639230" y="5283899"/>
                  </a:lnTo>
                  <a:lnTo>
                    <a:pt x="4664232" y="5262626"/>
                  </a:lnTo>
                  <a:lnTo>
                    <a:pt x="4689712" y="5242386"/>
                  </a:lnTo>
                  <a:lnTo>
                    <a:pt x="4715747" y="5223177"/>
                  </a:lnTo>
                  <a:lnTo>
                    <a:pt x="4742337" y="5204921"/>
                  </a:lnTo>
                  <a:lnTo>
                    <a:pt x="4769405" y="5187697"/>
                  </a:lnTo>
                  <a:lnTo>
                    <a:pt x="4796868" y="5171345"/>
                  </a:lnTo>
                  <a:lnTo>
                    <a:pt x="4824887" y="5156026"/>
                  </a:lnTo>
                  <a:lnTo>
                    <a:pt x="4853225" y="5141500"/>
                  </a:lnTo>
                  <a:lnTo>
                    <a:pt x="4882037" y="5127927"/>
                  </a:lnTo>
                  <a:lnTo>
                    <a:pt x="4911168" y="5115227"/>
                  </a:lnTo>
                  <a:lnTo>
                    <a:pt x="4940617" y="5103400"/>
                  </a:lnTo>
                  <a:lnTo>
                    <a:pt x="4970462" y="5092447"/>
                  </a:lnTo>
                  <a:lnTo>
                    <a:pt x="5000545" y="5082207"/>
                  </a:lnTo>
                  <a:lnTo>
                    <a:pt x="5030944" y="5072841"/>
                  </a:lnTo>
                  <a:lnTo>
                    <a:pt x="5061584" y="5064268"/>
                  </a:lnTo>
                  <a:lnTo>
                    <a:pt x="5092461" y="5056409"/>
                  </a:lnTo>
                  <a:lnTo>
                    <a:pt x="5123497" y="5049346"/>
                  </a:lnTo>
                  <a:lnTo>
                    <a:pt x="5154769" y="5042996"/>
                  </a:lnTo>
                  <a:lnTo>
                    <a:pt x="5186203" y="5037359"/>
                  </a:lnTo>
                  <a:lnTo>
                    <a:pt x="5217714" y="5032438"/>
                  </a:lnTo>
                  <a:lnTo>
                    <a:pt x="5249386" y="5028153"/>
                  </a:lnTo>
                  <a:lnTo>
                    <a:pt x="5281136" y="5024501"/>
                  </a:lnTo>
                  <a:lnTo>
                    <a:pt x="5312886" y="5021484"/>
                  </a:lnTo>
                  <a:lnTo>
                    <a:pt x="5344714" y="5019183"/>
                  </a:lnTo>
                  <a:lnTo>
                    <a:pt x="5376623" y="5017357"/>
                  </a:lnTo>
                  <a:lnTo>
                    <a:pt x="5408453" y="5016167"/>
                  </a:lnTo>
                  <a:lnTo>
                    <a:pt x="5440282" y="5015532"/>
                  </a:lnTo>
                  <a:lnTo>
                    <a:pt x="5472032" y="5015453"/>
                  </a:lnTo>
                  <a:lnTo>
                    <a:pt x="5555456" y="5019422"/>
                  </a:lnTo>
                  <a:lnTo>
                    <a:pt x="5638641" y="5025851"/>
                  </a:lnTo>
                  <a:lnTo>
                    <a:pt x="5721587" y="5034423"/>
                  </a:lnTo>
                  <a:lnTo>
                    <a:pt x="5804217" y="5045218"/>
                  </a:lnTo>
                  <a:lnTo>
                    <a:pt x="5886687" y="5057918"/>
                  </a:lnTo>
                  <a:lnTo>
                    <a:pt x="5968920" y="5072523"/>
                  </a:lnTo>
                  <a:lnTo>
                    <a:pt x="6050993" y="5088875"/>
                  </a:lnTo>
                  <a:lnTo>
                    <a:pt x="6132908" y="5106813"/>
                  </a:lnTo>
                  <a:lnTo>
                    <a:pt x="6214664" y="5126259"/>
                  </a:lnTo>
                  <a:lnTo>
                    <a:pt x="6296342" y="5146977"/>
                  </a:lnTo>
                  <a:lnTo>
                    <a:pt x="6459378" y="5191904"/>
                  </a:lnTo>
                  <a:lnTo>
                    <a:pt x="6622097" y="5240640"/>
                  </a:lnTo>
                  <a:lnTo>
                    <a:pt x="6784816" y="5292075"/>
                  </a:lnTo>
                  <a:lnTo>
                    <a:pt x="6824819" y="5303346"/>
                  </a:lnTo>
                  <a:lnTo>
                    <a:pt x="6863556" y="5314300"/>
                  </a:lnTo>
                  <a:lnTo>
                    <a:pt x="6901258" y="5324936"/>
                  </a:lnTo>
                  <a:lnTo>
                    <a:pt x="6937930" y="5335254"/>
                  </a:lnTo>
                  <a:lnTo>
                    <a:pt x="6973648" y="5345256"/>
                  </a:lnTo>
                  <a:lnTo>
                    <a:pt x="7008573" y="5355018"/>
                  </a:lnTo>
                  <a:lnTo>
                    <a:pt x="7042625" y="5364543"/>
                  </a:lnTo>
                  <a:lnTo>
                    <a:pt x="7076042" y="5373831"/>
                  </a:lnTo>
                  <a:lnTo>
                    <a:pt x="7108825" y="5382960"/>
                  </a:lnTo>
                  <a:lnTo>
                    <a:pt x="7141130" y="5391849"/>
                  </a:lnTo>
                  <a:lnTo>
                    <a:pt x="7204391" y="5409153"/>
                  </a:lnTo>
                  <a:lnTo>
                    <a:pt x="7266542" y="5425981"/>
                  </a:lnTo>
                  <a:lnTo>
                    <a:pt x="7328296" y="5442411"/>
                  </a:lnTo>
                  <a:lnTo>
                    <a:pt x="7390128" y="5458604"/>
                  </a:lnTo>
                  <a:lnTo>
                    <a:pt x="7452914" y="5474796"/>
                  </a:lnTo>
                  <a:lnTo>
                    <a:pt x="7484823" y="5482892"/>
                  </a:lnTo>
                  <a:lnTo>
                    <a:pt x="7517208" y="5491068"/>
                  </a:lnTo>
                  <a:lnTo>
                    <a:pt x="7550070" y="5499243"/>
                  </a:lnTo>
                  <a:lnTo>
                    <a:pt x="7583644" y="5507498"/>
                  </a:lnTo>
                  <a:lnTo>
                    <a:pt x="7617855" y="5515912"/>
                  </a:lnTo>
                  <a:lnTo>
                    <a:pt x="7652939" y="5524406"/>
                  </a:lnTo>
                  <a:lnTo>
                    <a:pt x="7688817" y="5532978"/>
                  </a:lnTo>
                  <a:lnTo>
                    <a:pt x="7725726" y="5541788"/>
                  </a:lnTo>
                  <a:lnTo>
                    <a:pt x="7763588" y="5550757"/>
                  </a:lnTo>
                  <a:lnTo>
                    <a:pt x="7802641" y="5559886"/>
                  </a:lnTo>
                  <a:lnTo>
                    <a:pt x="7842884" y="5569252"/>
                  </a:lnTo>
                  <a:lnTo>
                    <a:pt x="7884397" y="5578777"/>
                  </a:lnTo>
                  <a:lnTo>
                    <a:pt x="7956152" y="5595207"/>
                  </a:lnTo>
                  <a:lnTo>
                    <a:pt x="8026320" y="5611082"/>
                  </a:lnTo>
                  <a:lnTo>
                    <a:pt x="8094978" y="5626561"/>
                  </a:lnTo>
                  <a:lnTo>
                    <a:pt x="8162288" y="5641403"/>
                  </a:lnTo>
                  <a:lnTo>
                    <a:pt x="8293257" y="5669503"/>
                  </a:lnTo>
                  <a:lnTo>
                    <a:pt x="8420100" y="5694982"/>
                  </a:lnTo>
                  <a:lnTo>
                    <a:pt x="8543766" y="5717762"/>
                  </a:lnTo>
                  <a:lnTo>
                    <a:pt x="8664971" y="5737527"/>
                  </a:lnTo>
                  <a:lnTo>
                    <a:pt x="8784668" y="5753957"/>
                  </a:lnTo>
                  <a:lnTo>
                    <a:pt x="8903730" y="5766896"/>
                  </a:lnTo>
                  <a:lnTo>
                    <a:pt x="9023032" y="5776104"/>
                  </a:lnTo>
                  <a:lnTo>
                    <a:pt x="9143443" y="5781262"/>
                  </a:lnTo>
                  <a:lnTo>
                    <a:pt x="9265839" y="5782136"/>
                  </a:lnTo>
                  <a:lnTo>
                    <a:pt x="9391093" y="5778485"/>
                  </a:lnTo>
                  <a:lnTo>
                    <a:pt x="9520157" y="5770150"/>
                  </a:lnTo>
                  <a:lnTo>
                    <a:pt x="9586355" y="5764038"/>
                  </a:lnTo>
                  <a:lnTo>
                    <a:pt x="9653744" y="5756736"/>
                  </a:lnTo>
                  <a:lnTo>
                    <a:pt x="9722563" y="5748085"/>
                  </a:lnTo>
                  <a:lnTo>
                    <a:pt x="9792889" y="5738082"/>
                  </a:lnTo>
                  <a:lnTo>
                    <a:pt x="9864804" y="5726653"/>
                  </a:lnTo>
                  <a:lnTo>
                    <a:pt x="9938384" y="5713873"/>
                  </a:lnTo>
                  <a:lnTo>
                    <a:pt x="10017045" y="5695458"/>
                  </a:lnTo>
                  <a:lnTo>
                    <a:pt x="10094355" y="5674424"/>
                  </a:lnTo>
                  <a:lnTo>
                    <a:pt x="10170238" y="5650850"/>
                  </a:lnTo>
                  <a:lnTo>
                    <a:pt x="10244692" y="5624734"/>
                  </a:lnTo>
                  <a:lnTo>
                    <a:pt x="10317478" y="5596081"/>
                  </a:lnTo>
                  <a:lnTo>
                    <a:pt x="10388600" y="5564966"/>
                  </a:lnTo>
                  <a:lnTo>
                    <a:pt x="10457893" y="5531391"/>
                  </a:lnTo>
                  <a:lnTo>
                    <a:pt x="10525441" y="5495433"/>
                  </a:lnTo>
                  <a:lnTo>
                    <a:pt x="10591085" y="5457175"/>
                  </a:lnTo>
                  <a:lnTo>
                    <a:pt x="10654743" y="5416535"/>
                  </a:lnTo>
                  <a:lnTo>
                    <a:pt x="10692003" y="5390526"/>
                  </a:lnTo>
                  <a:lnTo>
                    <a:pt x="10692003" y="2574200"/>
                  </a:lnTo>
                  <a:lnTo>
                    <a:pt x="10679669" y="2563876"/>
                  </a:lnTo>
                  <a:lnTo>
                    <a:pt x="10611484" y="2511568"/>
                  </a:lnTo>
                  <a:lnTo>
                    <a:pt x="10541000" y="2462038"/>
                  </a:lnTo>
                  <a:lnTo>
                    <a:pt x="10468291" y="2415207"/>
                  </a:lnTo>
                  <a:lnTo>
                    <a:pt x="10393519" y="2371312"/>
                  </a:lnTo>
                  <a:lnTo>
                    <a:pt x="10316844" y="2330276"/>
                  </a:lnTo>
                  <a:lnTo>
                    <a:pt x="10238183" y="2292255"/>
                  </a:lnTo>
                  <a:lnTo>
                    <a:pt x="10157776" y="2257171"/>
                  </a:lnTo>
                  <a:lnTo>
                    <a:pt x="10075782" y="2225183"/>
                  </a:lnTo>
                  <a:lnTo>
                    <a:pt x="9992200" y="2196370"/>
                  </a:lnTo>
                  <a:lnTo>
                    <a:pt x="9907269" y="2170652"/>
                  </a:lnTo>
                  <a:lnTo>
                    <a:pt x="9820909" y="2148190"/>
                  </a:lnTo>
                  <a:lnTo>
                    <a:pt x="9733358" y="2128981"/>
                  </a:lnTo>
                  <a:lnTo>
                    <a:pt x="9644776" y="2113106"/>
                  </a:lnTo>
                  <a:lnTo>
                    <a:pt x="9553971" y="2098580"/>
                  </a:lnTo>
                  <a:lnTo>
                    <a:pt x="9463244" y="2086436"/>
                  </a:lnTo>
                  <a:lnTo>
                    <a:pt x="9372600" y="2076593"/>
                  </a:lnTo>
                  <a:lnTo>
                    <a:pt x="9282112" y="2068973"/>
                  </a:lnTo>
                  <a:lnTo>
                    <a:pt x="9191704" y="2063337"/>
                  </a:lnTo>
                  <a:lnTo>
                    <a:pt x="9101374" y="2059766"/>
                  </a:lnTo>
                  <a:lnTo>
                    <a:pt x="9011125" y="2058020"/>
                  </a:lnTo>
                  <a:lnTo>
                    <a:pt x="8921035" y="2058098"/>
                  </a:lnTo>
                  <a:lnTo>
                    <a:pt x="8830944" y="2059766"/>
                  </a:lnTo>
                  <a:lnTo>
                    <a:pt x="8740932" y="2063020"/>
                  </a:lnTo>
                  <a:lnTo>
                    <a:pt x="8651001" y="2067782"/>
                  </a:lnTo>
                  <a:lnTo>
                    <a:pt x="8561148" y="2073895"/>
                  </a:lnTo>
                  <a:lnTo>
                    <a:pt x="8381602" y="2089690"/>
                  </a:lnTo>
                  <a:lnTo>
                    <a:pt x="8202294" y="2109613"/>
                  </a:lnTo>
                  <a:lnTo>
                    <a:pt x="8055291" y="2123821"/>
                  </a:lnTo>
                  <a:lnTo>
                    <a:pt x="7906780" y="2138188"/>
                  </a:lnTo>
                  <a:lnTo>
                    <a:pt x="7832010" y="2145093"/>
                  </a:lnTo>
                  <a:lnTo>
                    <a:pt x="7757000" y="2151443"/>
                  </a:lnTo>
                  <a:lnTo>
                    <a:pt x="7681673" y="2157238"/>
                  </a:lnTo>
                  <a:lnTo>
                    <a:pt x="7606028" y="2162080"/>
                  </a:lnTo>
                  <a:lnTo>
                    <a:pt x="7530147" y="2165890"/>
                  </a:lnTo>
                  <a:lnTo>
                    <a:pt x="7454026" y="2168588"/>
                  </a:lnTo>
                  <a:lnTo>
                    <a:pt x="7377747" y="2169779"/>
                  </a:lnTo>
                  <a:lnTo>
                    <a:pt x="7301149" y="2169462"/>
                  </a:lnTo>
                  <a:lnTo>
                    <a:pt x="7262812" y="2168588"/>
                  </a:lnTo>
                  <a:lnTo>
                    <a:pt x="7224473" y="2167318"/>
                  </a:lnTo>
                  <a:lnTo>
                    <a:pt x="7186055" y="2165572"/>
                  </a:lnTo>
                  <a:lnTo>
                    <a:pt x="7147559" y="2163271"/>
                  </a:lnTo>
                  <a:lnTo>
                    <a:pt x="7109062" y="2160492"/>
                  </a:lnTo>
                  <a:lnTo>
                    <a:pt x="7070486" y="2157079"/>
                  </a:lnTo>
                  <a:lnTo>
                    <a:pt x="7031910" y="2153111"/>
                  </a:lnTo>
                  <a:lnTo>
                    <a:pt x="6993333" y="2148586"/>
                  </a:lnTo>
                  <a:lnTo>
                    <a:pt x="6929913" y="2138665"/>
                  </a:lnTo>
                  <a:lnTo>
                    <a:pt x="6867286" y="2126441"/>
                  </a:lnTo>
                  <a:lnTo>
                    <a:pt x="6805532" y="2111836"/>
                  </a:lnTo>
                  <a:lnTo>
                    <a:pt x="6744651" y="2095008"/>
                  </a:lnTo>
                  <a:lnTo>
                    <a:pt x="6684644" y="2075958"/>
                  </a:lnTo>
                  <a:lnTo>
                    <a:pt x="6625510" y="2054765"/>
                  </a:lnTo>
                  <a:lnTo>
                    <a:pt x="6567169" y="2031508"/>
                  </a:lnTo>
                  <a:lnTo>
                    <a:pt x="6509780" y="2006267"/>
                  </a:lnTo>
                  <a:lnTo>
                    <a:pt x="6453346" y="1979121"/>
                  </a:lnTo>
                  <a:lnTo>
                    <a:pt x="6397703" y="1949990"/>
                  </a:lnTo>
                  <a:lnTo>
                    <a:pt x="6343093" y="1919113"/>
                  </a:lnTo>
                  <a:lnTo>
                    <a:pt x="6289357" y="1886490"/>
                  </a:lnTo>
                  <a:lnTo>
                    <a:pt x="6236572" y="1852121"/>
                  </a:lnTo>
                  <a:lnTo>
                    <a:pt x="6184661" y="1816085"/>
                  </a:lnTo>
                  <a:lnTo>
                    <a:pt x="6133782" y="1778540"/>
                  </a:lnTo>
                  <a:lnTo>
                    <a:pt x="6083855" y="1739408"/>
                  </a:lnTo>
                  <a:lnTo>
                    <a:pt x="6034881" y="1698927"/>
                  </a:lnTo>
                  <a:lnTo>
                    <a:pt x="5986938" y="1656937"/>
                  </a:lnTo>
                  <a:lnTo>
                    <a:pt x="5939948" y="1613679"/>
                  </a:lnTo>
                  <a:lnTo>
                    <a:pt x="5893989" y="1569148"/>
                  </a:lnTo>
                  <a:lnTo>
                    <a:pt x="5805089" y="1476518"/>
                  </a:lnTo>
                  <a:lnTo>
                    <a:pt x="5720317" y="1379522"/>
                  </a:lnTo>
                  <a:lnTo>
                    <a:pt x="5639752" y="1278716"/>
                  </a:lnTo>
                  <a:lnTo>
                    <a:pt x="5563472" y="1174496"/>
                  </a:lnTo>
                  <a:lnTo>
                    <a:pt x="5491558" y="1067498"/>
                  </a:lnTo>
                  <a:lnTo>
                    <a:pt x="5424011" y="958041"/>
                  </a:lnTo>
                  <a:lnTo>
                    <a:pt x="5398848" y="918354"/>
                  </a:lnTo>
                  <a:lnTo>
                    <a:pt x="5373846" y="877079"/>
                  </a:lnTo>
                  <a:lnTo>
                    <a:pt x="5349240" y="834455"/>
                  </a:lnTo>
                  <a:lnTo>
                    <a:pt x="5325426" y="790401"/>
                  </a:lnTo>
                  <a:lnTo>
                    <a:pt x="5302646" y="745236"/>
                  </a:lnTo>
                  <a:lnTo>
                    <a:pt x="5281056" y="699040"/>
                  </a:lnTo>
                  <a:lnTo>
                    <a:pt x="5260975" y="651812"/>
                  </a:lnTo>
                  <a:lnTo>
                    <a:pt x="5251607" y="627841"/>
                  </a:lnTo>
                  <a:lnTo>
                    <a:pt x="5242718" y="603711"/>
                  </a:lnTo>
                  <a:lnTo>
                    <a:pt x="5234304" y="579422"/>
                  </a:lnTo>
                  <a:lnTo>
                    <a:pt x="5226446" y="554975"/>
                  </a:lnTo>
                  <a:lnTo>
                    <a:pt x="5219223" y="530369"/>
                  </a:lnTo>
                  <a:lnTo>
                    <a:pt x="5212556" y="505604"/>
                  </a:lnTo>
                  <a:lnTo>
                    <a:pt x="5206602" y="480759"/>
                  </a:lnTo>
                  <a:lnTo>
                    <a:pt x="5201284" y="455756"/>
                  </a:lnTo>
                  <a:lnTo>
                    <a:pt x="5196601" y="430673"/>
                  </a:lnTo>
                  <a:lnTo>
                    <a:pt x="5192791" y="405511"/>
                  </a:lnTo>
                  <a:lnTo>
                    <a:pt x="5189694" y="380271"/>
                  </a:lnTo>
                  <a:lnTo>
                    <a:pt x="5187393" y="355030"/>
                  </a:lnTo>
                  <a:lnTo>
                    <a:pt x="5185964" y="329708"/>
                  </a:lnTo>
                  <a:lnTo>
                    <a:pt x="5185409" y="304387"/>
                  </a:lnTo>
                  <a:lnTo>
                    <a:pt x="5185806" y="279067"/>
                  </a:lnTo>
                  <a:lnTo>
                    <a:pt x="5187156" y="253826"/>
                  </a:lnTo>
                  <a:lnTo>
                    <a:pt x="5189378" y="228505"/>
                  </a:lnTo>
                  <a:lnTo>
                    <a:pt x="5192712" y="203265"/>
                  </a:lnTo>
                  <a:lnTo>
                    <a:pt x="5195331" y="179927"/>
                  </a:lnTo>
                  <a:lnTo>
                    <a:pt x="5198823" y="156829"/>
                  </a:lnTo>
                  <a:lnTo>
                    <a:pt x="5203109" y="134049"/>
                  </a:lnTo>
                  <a:lnTo>
                    <a:pt x="5208111" y="111427"/>
                  </a:lnTo>
                  <a:lnTo>
                    <a:pt x="5213826" y="89124"/>
                  </a:lnTo>
                  <a:lnTo>
                    <a:pt x="5220176" y="67056"/>
                  </a:lnTo>
                  <a:lnTo>
                    <a:pt x="5227239" y="45149"/>
                  </a:lnTo>
                  <a:lnTo>
                    <a:pt x="5234938" y="23479"/>
                  </a:lnTo>
                  <a:lnTo>
                    <a:pt x="5243195" y="2048"/>
                  </a:lnTo>
                  <a:lnTo>
                    <a:pt x="5244035" y="0"/>
                  </a:lnTo>
                  <a:lnTo>
                    <a:pt x="2083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10601562" y="3195886"/>
              <a:ext cx="90440" cy="207116"/>
            </a:xfrm>
            <a:custGeom>
              <a:rect b="b" l="l" r="r" t="t"/>
              <a:pathLst>
                <a:path extrusionOk="0" h="207116" w="90440">
                  <a:moveTo>
                    <a:pt x="90440" y="0"/>
                  </a:moveTo>
                  <a:lnTo>
                    <a:pt x="0" y="66331"/>
                  </a:lnTo>
                  <a:lnTo>
                    <a:pt x="20400" y="94827"/>
                  </a:lnTo>
                  <a:lnTo>
                    <a:pt x="40005" y="123878"/>
                  </a:lnTo>
                  <a:lnTo>
                    <a:pt x="58818" y="153247"/>
                  </a:lnTo>
                  <a:lnTo>
                    <a:pt x="76756" y="183092"/>
                  </a:lnTo>
                  <a:lnTo>
                    <a:pt x="90440" y="207116"/>
                  </a:lnTo>
                  <a:lnTo>
                    <a:pt x="90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3296998" y="4700388"/>
              <a:ext cx="7395004" cy="2859667"/>
            </a:xfrm>
            <a:custGeom>
              <a:rect b="b" l="l" r="r" t="t"/>
              <a:pathLst>
                <a:path extrusionOk="0" h="2859667" w="7395004">
                  <a:moveTo>
                    <a:pt x="7395004" y="0"/>
                  </a:moveTo>
                  <a:lnTo>
                    <a:pt x="7386558" y="13201"/>
                  </a:lnTo>
                  <a:lnTo>
                    <a:pt x="7368063" y="40189"/>
                  </a:lnTo>
                  <a:lnTo>
                    <a:pt x="7348776" y="66779"/>
                  </a:lnTo>
                  <a:lnTo>
                    <a:pt x="7328534" y="92894"/>
                  </a:lnTo>
                  <a:lnTo>
                    <a:pt x="7307501" y="118452"/>
                  </a:lnTo>
                  <a:lnTo>
                    <a:pt x="7285672" y="143535"/>
                  </a:lnTo>
                  <a:lnTo>
                    <a:pt x="7262971" y="168141"/>
                  </a:lnTo>
                  <a:lnTo>
                    <a:pt x="7239475" y="192112"/>
                  </a:lnTo>
                  <a:lnTo>
                    <a:pt x="7215108" y="215527"/>
                  </a:lnTo>
                  <a:lnTo>
                    <a:pt x="7190026" y="238387"/>
                  </a:lnTo>
                  <a:lnTo>
                    <a:pt x="7164228" y="260692"/>
                  </a:lnTo>
                  <a:lnTo>
                    <a:pt x="7137638" y="282441"/>
                  </a:lnTo>
                  <a:lnTo>
                    <a:pt x="7110412" y="303475"/>
                  </a:lnTo>
                  <a:lnTo>
                    <a:pt x="7082472" y="323955"/>
                  </a:lnTo>
                  <a:lnTo>
                    <a:pt x="7053817" y="343799"/>
                  </a:lnTo>
                  <a:lnTo>
                    <a:pt x="7024528" y="363006"/>
                  </a:lnTo>
                  <a:lnTo>
                    <a:pt x="6994604" y="381580"/>
                  </a:lnTo>
                  <a:lnTo>
                    <a:pt x="6964123" y="399440"/>
                  </a:lnTo>
                  <a:lnTo>
                    <a:pt x="6933008" y="416665"/>
                  </a:lnTo>
                  <a:lnTo>
                    <a:pt x="6901338" y="433174"/>
                  </a:lnTo>
                  <a:lnTo>
                    <a:pt x="6869112" y="449049"/>
                  </a:lnTo>
                  <a:lnTo>
                    <a:pt x="6836409" y="464130"/>
                  </a:lnTo>
                  <a:lnTo>
                    <a:pt x="6803231" y="478577"/>
                  </a:lnTo>
                  <a:lnTo>
                    <a:pt x="6769575" y="492309"/>
                  </a:lnTo>
                  <a:lnTo>
                    <a:pt x="6735523" y="505326"/>
                  </a:lnTo>
                  <a:lnTo>
                    <a:pt x="6700996" y="517630"/>
                  </a:lnTo>
                  <a:lnTo>
                    <a:pt x="6666071" y="529139"/>
                  </a:lnTo>
                  <a:lnTo>
                    <a:pt x="6630828" y="540012"/>
                  </a:lnTo>
                  <a:lnTo>
                    <a:pt x="6595189" y="550174"/>
                  </a:lnTo>
                  <a:lnTo>
                    <a:pt x="6559232" y="559540"/>
                  </a:lnTo>
                  <a:lnTo>
                    <a:pt x="6523117" y="568191"/>
                  </a:lnTo>
                  <a:lnTo>
                    <a:pt x="6504702" y="572319"/>
                  </a:lnTo>
                  <a:lnTo>
                    <a:pt x="6485731" y="576367"/>
                  </a:lnTo>
                  <a:lnTo>
                    <a:pt x="6447233" y="583986"/>
                  </a:lnTo>
                  <a:lnTo>
                    <a:pt x="6408658" y="591051"/>
                  </a:lnTo>
                  <a:lnTo>
                    <a:pt x="6369923" y="597401"/>
                  </a:lnTo>
                  <a:lnTo>
                    <a:pt x="6331029" y="603116"/>
                  </a:lnTo>
                  <a:lnTo>
                    <a:pt x="6292056" y="608196"/>
                  </a:lnTo>
                  <a:lnTo>
                    <a:pt x="6252844" y="612641"/>
                  </a:lnTo>
                  <a:lnTo>
                    <a:pt x="6213554" y="616371"/>
                  </a:lnTo>
                  <a:lnTo>
                    <a:pt x="6174105" y="619546"/>
                  </a:lnTo>
                  <a:lnTo>
                    <a:pt x="6134496" y="622086"/>
                  </a:lnTo>
                  <a:lnTo>
                    <a:pt x="6094651" y="623992"/>
                  </a:lnTo>
                  <a:lnTo>
                    <a:pt x="6054645" y="625261"/>
                  </a:lnTo>
                  <a:lnTo>
                    <a:pt x="6014482" y="625896"/>
                  </a:lnTo>
                  <a:lnTo>
                    <a:pt x="5974158" y="626055"/>
                  </a:lnTo>
                  <a:lnTo>
                    <a:pt x="5933599" y="625580"/>
                  </a:lnTo>
                  <a:lnTo>
                    <a:pt x="5892800" y="624467"/>
                  </a:lnTo>
                  <a:lnTo>
                    <a:pt x="5851842" y="622880"/>
                  </a:lnTo>
                  <a:lnTo>
                    <a:pt x="5810646" y="620737"/>
                  </a:lnTo>
                  <a:lnTo>
                    <a:pt x="5769213" y="618039"/>
                  </a:lnTo>
                  <a:lnTo>
                    <a:pt x="5727620" y="614784"/>
                  </a:lnTo>
                  <a:lnTo>
                    <a:pt x="5685711" y="611054"/>
                  </a:lnTo>
                  <a:lnTo>
                    <a:pt x="5643642" y="606846"/>
                  </a:lnTo>
                  <a:lnTo>
                    <a:pt x="5601255" y="602164"/>
                  </a:lnTo>
                  <a:lnTo>
                    <a:pt x="5515848" y="591449"/>
                  </a:lnTo>
                  <a:lnTo>
                    <a:pt x="5429488" y="579145"/>
                  </a:lnTo>
                  <a:lnTo>
                    <a:pt x="5342176" y="565334"/>
                  </a:lnTo>
                  <a:lnTo>
                    <a:pt x="5253752" y="550331"/>
                  </a:lnTo>
                  <a:lnTo>
                    <a:pt x="5164376" y="534219"/>
                  </a:lnTo>
                  <a:lnTo>
                    <a:pt x="5073967" y="517152"/>
                  </a:lnTo>
                  <a:lnTo>
                    <a:pt x="4982448" y="499452"/>
                  </a:lnTo>
                  <a:lnTo>
                    <a:pt x="4889817" y="481275"/>
                  </a:lnTo>
                  <a:lnTo>
                    <a:pt x="4796076" y="462861"/>
                  </a:lnTo>
                  <a:lnTo>
                    <a:pt x="4701302" y="444446"/>
                  </a:lnTo>
                  <a:lnTo>
                    <a:pt x="4605337" y="426190"/>
                  </a:lnTo>
                  <a:lnTo>
                    <a:pt x="4508341" y="408330"/>
                  </a:lnTo>
                  <a:lnTo>
                    <a:pt x="4410075" y="391185"/>
                  </a:lnTo>
                  <a:lnTo>
                    <a:pt x="4310777" y="374834"/>
                  </a:lnTo>
                  <a:lnTo>
                    <a:pt x="4211876" y="359752"/>
                  </a:lnTo>
                  <a:lnTo>
                    <a:pt x="4114641" y="345702"/>
                  </a:lnTo>
                  <a:lnTo>
                    <a:pt x="4016930" y="332209"/>
                  </a:lnTo>
                  <a:lnTo>
                    <a:pt x="3918902" y="319430"/>
                  </a:lnTo>
                  <a:lnTo>
                    <a:pt x="3820318" y="307365"/>
                  </a:lnTo>
                  <a:lnTo>
                    <a:pt x="3721338" y="296174"/>
                  </a:lnTo>
                  <a:lnTo>
                    <a:pt x="3621961" y="285855"/>
                  </a:lnTo>
                  <a:lnTo>
                    <a:pt x="3522107" y="276567"/>
                  </a:lnTo>
                  <a:lnTo>
                    <a:pt x="3421777" y="268312"/>
                  </a:lnTo>
                  <a:lnTo>
                    <a:pt x="3321050" y="261249"/>
                  </a:lnTo>
                  <a:lnTo>
                    <a:pt x="3219767" y="255374"/>
                  </a:lnTo>
                  <a:lnTo>
                    <a:pt x="3118088" y="250850"/>
                  </a:lnTo>
                  <a:lnTo>
                    <a:pt x="3016012" y="247755"/>
                  </a:lnTo>
                  <a:lnTo>
                    <a:pt x="2913460" y="246167"/>
                  </a:lnTo>
                  <a:lnTo>
                    <a:pt x="2810431" y="246167"/>
                  </a:lnTo>
                  <a:lnTo>
                    <a:pt x="2707085" y="247834"/>
                  </a:lnTo>
                  <a:lnTo>
                    <a:pt x="2603341" y="251326"/>
                  </a:lnTo>
                  <a:lnTo>
                    <a:pt x="2551351" y="253786"/>
                  </a:lnTo>
                  <a:lnTo>
                    <a:pt x="2499201" y="256802"/>
                  </a:lnTo>
                  <a:lnTo>
                    <a:pt x="2447052" y="260216"/>
                  </a:lnTo>
                  <a:lnTo>
                    <a:pt x="2394823" y="264265"/>
                  </a:lnTo>
                  <a:lnTo>
                    <a:pt x="2342436" y="268789"/>
                  </a:lnTo>
                  <a:lnTo>
                    <a:pt x="2290048" y="273790"/>
                  </a:lnTo>
                  <a:lnTo>
                    <a:pt x="2237581" y="279425"/>
                  </a:lnTo>
                  <a:lnTo>
                    <a:pt x="2185115" y="285616"/>
                  </a:lnTo>
                  <a:lnTo>
                    <a:pt x="2132568" y="292442"/>
                  </a:lnTo>
                  <a:lnTo>
                    <a:pt x="2080022" y="299824"/>
                  </a:lnTo>
                  <a:lnTo>
                    <a:pt x="2027396" y="307761"/>
                  </a:lnTo>
                  <a:lnTo>
                    <a:pt x="1974771" y="316414"/>
                  </a:lnTo>
                  <a:lnTo>
                    <a:pt x="1922145" y="325700"/>
                  </a:lnTo>
                  <a:lnTo>
                    <a:pt x="1869519" y="335702"/>
                  </a:lnTo>
                  <a:lnTo>
                    <a:pt x="1816973" y="346259"/>
                  </a:lnTo>
                  <a:lnTo>
                    <a:pt x="1764347" y="357609"/>
                  </a:lnTo>
                  <a:lnTo>
                    <a:pt x="1711801" y="369595"/>
                  </a:lnTo>
                  <a:lnTo>
                    <a:pt x="1659333" y="382215"/>
                  </a:lnTo>
                  <a:lnTo>
                    <a:pt x="1606867" y="395630"/>
                  </a:lnTo>
                  <a:lnTo>
                    <a:pt x="1554558" y="409837"/>
                  </a:lnTo>
                  <a:lnTo>
                    <a:pt x="1502331" y="424761"/>
                  </a:lnTo>
                  <a:lnTo>
                    <a:pt x="1450181" y="440397"/>
                  </a:lnTo>
                  <a:lnTo>
                    <a:pt x="1437163" y="444446"/>
                  </a:lnTo>
                  <a:lnTo>
                    <a:pt x="1423273" y="448731"/>
                  </a:lnTo>
                  <a:lnTo>
                    <a:pt x="1394698" y="458099"/>
                  </a:lnTo>
                  <a:lnTo>
                    <a:pt x="1337864" y="477704"/>
                  </a:lnTo>
                  <a:lnTo>
                    <a:pt x="1281588" y="498817"/>
                  </a:lnTo>
                  <a:lnTo>
                    <a:pt x="1225946" y="521440"/>
                  </a:lnTo>
                  <a:lnTo>
                    <a:pt x="1170781" y="545411"/>
                  </a:lnTo>
                  <a:lnTo>
                    <a:pt x="1116251" y="570731"/>
                  </a:lnTo>
                  <a:lnTo>
                    <a:pt x="1062354" y="597560"/>
                  </a:lnTo>
                  <a:lnTo>
                    <a:pt x="1009094" y="625817"/>
                  </a:lnTo>
                  <a:lnTo>
                    <a:pt x="956468" y="655424"/>
                  </a:lnTo>
                  <a:lnTo>
                    <a:pt x="904557" y="686540"/>
                  </a:lnTo>
                  <a:lnTo>
                    <a:pt x="853361" y="719084"/>
                  </a:lnTo>
                  <a:lnTo>
                    <a:pt x="802877" y="753135"/>
                  </a:lnTo>
                  <a:lnTo>
                    <a:pt x="753109" y="788695"/>
                  </a:lnTo>
                  <a:lnTo>
                    <a:pt x="704215" y="825762"/>
                  </a:lnTo>
                  <a:lnTo>
                    <a:pt x="656113" y="864340"/>
                  </a:lnTo>
                  <a:lnTo>
                    <a:pt x="608965" y="904502"/>
                  </a:lnTo>
                  <a:lnTo>
                    <a:pt x="562848" y="946334"/>
                  </a:lnTo>
                  <a:lnTo>
                    <a:pt x="517683" y="989752"/>
                  </a:lnTo>
                  <a:lnTo>
                    <a:pt x="473631" y="1034836"/>
                  </a:lnTo>
                  <a:lnTo>
                    <a:pt x="430768" y="1081589"/>
                  </a:lnTo>
                  <a:lnTo>
                    <a:pt x="389176" y="1130166"/>
                  </a:lnTo>
                  <a:lnTo>
                    <a:pt x="348932" y="1180411"/>
                  </a:lnTo>
                  <a:lnTo>
                    <a:pt x="310197" y="1232401"/>
                  </a:lnTo>
                  <a:lnTo>
                    <a:pt x="273050" y="1286217"/>
                  </a:lnTo>
                  <a:lnTo>
                    <a:pt x="237569" y="1341700"/>
                  </a:lnTo>
                  <a:lnTo>
                    <a:pt x="220582" y="1370196"/>
                  </a:lnTo>
                  <a:lnTo>
                    <a:pt x="203993" y="1399089"/>
                  </a:lnTo>
                  <a:lnTo>
                    <a:pt x="187959" y="1428377"/>
                  </a:lnTo>
                  <a:lnTo>
                    <a:pt x="172402" y="1458144"/>
                  </a:lnTo>
                  <a:lnTo>
                    <a:pt x="157401" y="1488306"/>
                  </a:lnTo>
                  <a:lnTo>
                    <a:pt x="143033" y="1518945"/>
                  </a:lnTo>
                  <a:lnTo>
                    <a:pt x="129222" y="1549980"/>
                  </a:lnTo>
                  <a:lnTo>
                    <a:pt x="115967" y="1581414"/>
                  </a:lnTo>
                  <a:lnTo>
                    <a:pt x="103346" y="1613242"/>
                  </a:lnTo>
                  <a:lnTo>
                    <a:pt x="91361" y="1645469"/>
                  </a:lnTo>
                  <a:lnTo>
                    <a:pt x="80088" y="1677934"/>
                  </a:lnTo>
                  <a:lnTo>
                    <a:pt x="69452" y="1710795"/>
                  </a:lnTo>
                  <a:lnTo>
                    <a:pt x="59531" y="1744052"/>
                  </a:lnTo>
                  <a:lnTo>
                    <a:pt x="50244" y="1777470"/>
                  </a:lnTo>
                  <a:lnTo>
                    <a:pt x="41751" y="1811284"/>
                  </a:lnTo>
                  <a:lnTo>
                    <a:pt x="34051" y="1845335"/>
                  </a:lnTo>
                  <a:lnTo>
                    <a:pt x="27067" y="1879625"/>
                  </a:lnTo>
                  <a:lnTo>
                    <a:pt x="20876" y="1914152"/>
                  </a:lnTo>
                  <a:lnTo>
                    <a:pt x="15398" y="1948840"/>
                  </a:lnTo>
                  <a:lnTo>
                    <a:pt x="10795" y="1983685"/>
                  </a:lnTo>
                  <a:lnTo>
                    <a:pt x="6984" y="2018610"/>
                  </a:lnTo>
                  <a:lnTo>
                    <a:pt x="4048" y="2053694"/>
                  </a:lnTo>
                  <a:lnTo>
                    <a:pt x="1904" y="2088777"/>
                  </a:lnTo>
                  <a:lnTo>
                    <a:pt x="556" y="2123941"/>
                  </a:lnTo>
                  <a:lnTo>
                    <a:pt x="0" y="2159025"/>
                  </a:lnTo>
                  <a:lnTo>
                    <a:pt x="238" y="2194109"/>
                  </a:lnTo>
                  <a:lnTo>
                    <a:pt x="1349" y="2229193"/>
                  </a:lnTo>
                  <a:lnTo>
                    <a:pt x="3175" y="2264118"/>
                  </a:lnTo>
                  <a:lnTo>
                    <a:pt x="5794" y="2298964"/>
                  </a:lnTo>
                  <a:lnTo>
                    <a:pt x="9207" y="2333650"/>
                  </a:lnTo>
                  <a:lnTo>
                    <a:pt x="13413" y="2368179"/>
                  </a:lnTo>
                  <a:lnTo>
                    <a:pt x="18336" y="2402467"/>
                  </a:lnTo>
                  <a:lnTo>
                    <a:pt x="24051" y="2436520"/>
                  </a:lnTo>
                  <a:lnTo>
                    <a:pt x="30479" y="2470334"/>
                  </a:lnTo>
                  <a:lnTo>
                    <a:pt x="37544" y="2503830"/>
                  </a:lnTo>
                  <a:lnTo>
                    <a:pt x="45402" y="2537087"/>
                  </a:lnTo>
                  <a:lnTo>
                    <a:pt x="53816" y="2570029"/>
                  </a:lnTo>
                  <a:lnTo>
                    <a:pt x="62865" y="2602572"/>
                  </a:lnTo>
                  <a:lnTo>
                    <a:pt x="72548" y="2634799"/>
                  </a:lnTo>
                  <a:lnTo>
                    <a:pt x="82867" y="2666707"/>
                  </a:lnTo>
                  <a:lnTo>
                    <a:pt x="93742" y="2698299"/>
                  </a:lnTo>
                  <a:lnTo>
                    <a:pt x="105171" y="2729414"/>
                  </a:lnTo>
                  <a:lnTo>
                    <a:pt x="117077" y="2760211"/>
                  </a:lnTo>
                  <a:lnTo>
                    <a:pt x="129540" y="2790611"/>
                  </a:lnTo>
                  <a:lnTo>
                    <a:pt x="142477" y="2820536"/>
                  </a:lnTo>
                  <a:lnTo>
                    <a:pt x="155892" y="2850142"/>
                  </a:lnTo>
                  <a:lnTo>
                    <a:pt x="160398" y="2859667"/>
                  </a:lnTo>
                  <a:lnTo>
                    <a:pt x="1391998" y="2859667"/>
                  </a:lnTo>
                  <a:lnTo>
                    <a:pt x="1373663" y="2842681"/>
                  </a:lnTo>
                  <a:lnTo>
                    <a:pt x="1342548" y="2813312"/>
                  </a:lnTo>
                  <a:lnTo>
                    <a:pt x="1312624" y="2784500"/>
                  </a:lnTo>
                  <a:lnTo>
                    <a:pt x="1283970" y="2756162"/>
                  </a:lnTo>
                  <a:lnTo>
                    <a:pt x="1256744" y="2728302"/>
                  </a:lnTo>
                  <a:lnTo>
                    <a:pt x="1230868" y="2700839"/>
                  </a:lnTo>
                  <a:lnTo>
                    <a:pt x="1206420" y="2673771"/>
                  </a:lnTo>
                  <a:lnTo>
                    <a:pt x="1183481" y="2647022"/>
                  </a:lnTo>
                  <a:lnTo>
                    <a:pt x="1161891" y="2620591"/>
                  </a:lnTo>
                  <a:lnTo>
                    <a:pt x="1141729" y="2594318"/>
                  </a:lnTo>
                  <a:lnTo>
                    <a:pt x="1122838" y="2568282"/>
                  </a:lnTo>
                  <a:lnTo>
                    <a:pt x="1105296" y="2542247"/>
                  </a:lnTo>
                  <a:lnTo>
                    <a:pt x="1089025" y="2516291"/>
                  </a:lnTo>
                  <a:lnTo>
                    <a:pt x="1074023" y="2490256"/>
                  </a:lnTo>
                  <a:lnTo>
                    <a:pt x="1060132" y="2464062"/>
                  </a:lnTo>
                  <a:lnTo>
                    <a:pt x="1047194" y="2437392"/>
                  </a:lnTo>
                  <a:lnTo>
                    <a:pt x="1035129" y="2410009"/>
                  </a:lnTo>
                  <a:lnTo>
                    <a:pt x="1024254" y="2382862"/>
                  </a:lnTo>
                  <a:lnTo>
                    <a:pt x="1014729" y="2355954"/>
                  </a:lnTo>
                  <a:lnTo>
                    <a:pt x="1006395" y="2329364"/>
                  </a:lnTo>
                  <a:lnTo>
                    <a:pt x="999411" y="2303011"/>
                  </a:lnTo>
                  <a:lnTo>
                    <a:pt x="993537" y="2276976"/>
                  </a:lnTo>
                  <a:lnTo>
                    <a:pt x="988932" y="2251179"/>
                  </a:lnTo>
                  <a:lnTo>
                    <a:pt x="985599" y="2225779"/>
                  </a:lnTo>
                  <a:lnTo>
                    <a:pt x="983376" y="2200539"/>
                  </a:lnTo>
                  <a:lnTo>
                    <a:pt x="982264" y="2175535"/>
                  </a:lnTo>
                  <a:lnTo>
                    <a:pt x="982424" y="2150690"/>
                  </a:lnTo>
                  <a:lnTo>
                    <a:pt x="983694" y="2126005"/>
                  </a:lnTo>
                  <a:lnTo>
                    <a:pt x="986076" y="2101399"/>
                  </a:lnTo>
                  <a:lnTo>
                    <a:pt x="989568" y="2076793"/>
                  </a:lnTo>
                  <a:lnTo>
                    <a:pt x="994251" y="2052186"/>
                  </a:lnTo>
                  <a:lnTo>
                    <a:pt x="1000204" y="2027580"/>
                  </a:lnTo>
                  <a:lnTo>
                    <a:pt x="1007268" y="2002895"/>
                  </a:lnTo>
                  <a:lnTo>
                    <a:pt x="1015602" y="1978129"/>
                  </a:lnTo>
                  <a:lnTo>
                    <a:pt x="1025048" y="1953365"/>
                  </a:lnTo>
                  <a:lnTo>
                    <a:pt x="1035843" y="1928599"/>
                  </a:lnTo>
                  <a:lnTo>
                    <a:pt x="1047829" y="1903755"/>
                  </a:lnTo>
                  <a:lnTo>
                    <a:pt x="1061084" y="1878990"/>
                  </a:lnTo>
                  <a:lnTo>
                    <a:pt x="1075531" y="1854225"/>
                  </a:lnTo>
                  <a:lnTo>
                    <a:pt x="1091168" y="1829619"/>
                  </a:lnTo>
                  <a:lnTo>
                    <a:pt x="1108075" y="1805171"/>
                  </a:lnTo>
                  <a:lnTo>
                    <a:pt x="1126172" y="1780961"/>
                  </a:lnTo>
                  <a:lnTo>
                    <a:pt x="1145381" y="1757070"/>
                  </a:lnTo>
                  <a:lnTo>
                    <a:pt x="1165701" y="1733416"/>
                  </a:lnTo>
                  <a:lnTo>
                    <a:pt x="1187132" y="1710080"/>
                  </a:lnTo>
                  <a:lnTo>
                    <a:pt x="1209516" y="1687140"/>
                  </a:lnTo>
                  <a:lnTo>
                    <a:pt x="1232932" y="1664677"/>
                  </a:lnTo>
                  <a:lnTo>
                    <a:pt x="1257220" y="1642611"/>
                  </a:lnTo>
                  <a:lnTo>
                    <a:pt x="1282382" y="1621101"/>
                  </a:lnTo>
                  <a:lnTo>
                    <a:pt x="1308496" y="1600146"/>
                  </a:lnTo>
                  <a:lnTo>
                    <a:pt x="1335326" y="1579746"/>
                  </a:lnTo>
                  <a:lnTo>
                    <a:pt x="1362948" y="1559982"/>
                  </a:lnTo>
                  <a:lnTo>
                    <a:pt x="1391284" y="1540852"/>
                  </a:lnTo>
                  <a:lnTo>
                    <a:pt x="1420336" y="1522437"/>
                  </a:lnTo>
                  <a:lnTo>
                    <a:pt x="1450022" y="1504657"/>
                  </a:lnTo>
                  <a:lnTo>
                    <a:pt x="1480184" y="1487671"/>
                  </a:lnTo>
                  <a:lnTo>
                    <a:pt x="1510982" y="1471399"/>
                  </a:lnTo>
                  <a:lnTo>
                    <a:pt x="1542176" y="1455841"/>
                  </a:lnTo>
                  <a:lnTo>
                    <a:pt x="1573926" y="1441157"/>
                  </a:lnTo>
                  <a:lnTo>
                    <a:pt x="1605994" y="1427187"/>
                  </a:lnTo>
                  <a:lnTo>
                    <a:pt x="1638379" y="1414090"/>
                  </a:lnTo>
                  <a:lnTo>
                    <a:pt x="1671161" y="1401787"/>
                  </a:lnTo>
                  <a:lnTo>
                    <a:pt x="1704181" y="1390277"/>
                  </a:lnTo>
                  <a:lnTo>
                    <a:pt x="1720850" y="1384880"/>
                  </a:lnTo>
                  <a:lnTo>
                    <a:pt x="1729661" y="1382181"/>
                  </a:lnTo>
                  <a:lnTo>
                    <a:pt x="1739344" y="1379165"/>
                  </a:lnTo>
                  <a:lnTo>
                    <a:pt x="1778317" y="1367497"/>
                  </a:lnTo>
                  <a:lnTo>
                    <a:pt x="1817528" y="1356305"/>
                  </a:lnTo>
                  <a:lnTo>
                    <a:pt x="1856977" y="1345590"/>
                  </a:lnTo>
                  <a:lnTo>
                    <a:pt x="1896664" y="1335430"/>
                  </a:lnTo>
                  <a:lnTo>
                    <a:pt x="1936591" y="1325746"/>
                  </a:lnTo>
                  <a:lnTo>
                    <a:pt x="1976754" y="1316617"/>
                  </a:lnTo>
                  <a:lnTo>
                    <a:pt x="2017157" y="1307886"/>
                  </a:lnTo>
                  <a:lnTo>
                    <a:pt x="2057717" y="1299711"/>
                  </a:lnTo>
                  <a:lnTo>
                    <a:pt x="2098516" y="1292011"/>
                  </a:lnTo>
                  <a:lnTo>
                    <a:pt x="2139553" y="1284789"/>
                  </a:lnTo>
                  <a:lnTo>
                    <a:pt x="2222182" y="1271691"/>
                  </a:lnTo>
                  <a:lnTo>
                    <a:pt x="2305526" y="1260500"/>
                  </a:lnTo>
                  <a:lnTo>
                    <a:pt x="2389585" y="1251054"/>
                  </a:lnTo>
                  <a:lnTo>
                    <a:pt x="2474277" y="1243275"/>
                  </a:lnTo>
                  <a:lnTo>
                    <a:pt x="2559526" y="1237242"/>
                  </a:lnTo>
                  <a:lnTo>
                    <a:pt x="2645331" y="1232719"/>
                  </a:lnTo>
                  <a:lnTo>
                    <a:pt x="2731691" y="1229781"/>
                  </a:lnTo>
                  <a:lnTo>
                    <a:pt x="2818527" y="1228432"/>
                  </a:lnTo>
                  <a:lnTo>
                    <a:pt x="2905681" y="1228432"/>
                  </a:lnTo>
                  <a:lnTo>
                    <a:pt x="2993231" y="1229781"/>
                  </a:lnTo>
                  <a:lnTo>
                    <a:pt x="3081178" y="1232480"/>
                  </a:lnTo>
                  <a:lnTo>
                    <a:pt x="3169443" y="1236370"/>
                  </a:lnTo>
                  <a:lnTo>
                    <a:pt x="3347005" y="1247720"/>
                  </a:lnTo>
                  <a:lnTo>
                    <a:pt x="3525758" y="1263436"/>
                  </a:lnTo>
                  <a:lnTo>
                    <a:pt x="3705542" y="1282884"/>
                  </a:lnTo>
                  <a:lnTo>
                    <a:pt x="3886358" y="1305664"/>
                  </a:lnTo>
                  <a:lnTo>
                    <a:pt x="4067968" y="1331381"/>
                  </a:lnTo>
                  <a:lnTo>
                    <a:pt x="4157027" y="1345034"/>
                  </a:lnTo>
                  <a:lnTo>
                    <a:pt x="4245450" y="1359560"/>
                  </a:lnTo>
                  <a:lnTo>
                    <a:pt x="4334589" y="1375117"/>
                  </a:lnTo>
                  <a:lnTo>
                    <a:pt x="4424521" y="1391627"/>
                  </a:lnTo>
                  <a:lnTo>
                    <a:pt x="4515405" y="1408931"/>
                  </a:lnTo>
                  <a:lnTo>
                    <a:pt x="4607321" y="1426790"/>
                  </a:lnTo>
                  <a:lnTo>
                    <a:pt x="4700189" y="1445046"/>
                  </a:lnTo>
                  <a:lnTo>
                    <a:pt x="4794250" y="1463541"/>
                  </a:lnTo>
                  <a:lnTo>
                    <a:pt x="4889420" y="1481956"/>
                  </a:lnTo>
                  <a:lnTo>
                    <a:pt x="4985861" y="1500054"/>
                  </a:lnTo>
                  <a:lnTo>
                    <a:pt x="5083650" y="1517754"/>
                  </a:lnTo>
                  <a:lnTo>
                    <a:pt x="5182789" y="1534581"/>
                  </a:lnTo>
                  <a:lnTo>
                    <a:pt x="5283279" y="1550456"/>
                  </a:lnTo>
                  <a:lnTo>
                    <a:pt x="5385117" y="1564982"/>
                  </a:lnTo>
                  <a:lnTo>
                    <a:pt x="5488463" y="1577921"/>
                  </a:lnTo>
                  <a:lnTo>
                    <a:pt x="5540613" y="1583715"/>
                  </a:lnTo>
                  <a:lnTo>
                    <a:pt x="5593158" y="1588954"/>
                  </a:lnTo>
                  <a:lnTo>
                    <a:pt x="5645943" y="1593716"/>
                  </a:lnTo>
                  <a:lnTo>
                    <a:pt x="5699125" y="1597844"/>
                  </a:lnTo>
                  <a:lnTo>
                    <a:pt x="5752624" y="1601336"/>
                  </a:lnTo>
                  <a:lnTo>
                    <a:pt x="5806361" y="1604115"/>
                  </a:lnTo>
                  <a:lnTo>
                    <a:pt x="5860415" y="1606257"/>
                  </a:lnTo>
                  <a:lnTo>
                    <a:pt x="5914786" y="1607686"/>
                  </a:lnTo>
                  <a:lnTo>
                    <a:pt x="5969317" y="1608321"/>
                  </a:lnTo>
                  <a:lnTo>
                    <a:pt x="6024007" y="1608162"/>
                  </a:lnTo>
                  <a:lnTo>
                    <a:pt x="6078933" y="1607210"/>
                  </a:lnTo>
                  <a:lnTo>
                    <a:pt x="6133941" y="1605464"/>
                  </a:lnTo>
                  <a:lnTo>
                    <a:pt x="6189107" y="1602845"/>
                  </a:lnTo>
                  <a:lnTo>
                    <a:pt x="6244352" y="1599352"/>
                  </a:lnTo>
                  <a:lnTo>
                    <a:pt x="6299675" y="1594986"/>
                  </a:lnTo>
                  <a:lnTo>
                    <a:pt x="6355001" y="1589589"/>
                  </a:lnTo>
                  <a:lnTo>
                    <a:pt x="6410404" y="1583317"/>
                  </a:lnTo>
                  <a:lnTo>
                    <a:pt x="6465728" y="1576095"/>
                  </a:lnTo>
                  <a:lnTo>
                    <a:pt x="6520894" y="1567999"/>
                  </a:lnTo>
                  <a:lnTo>
                    <a:pt x="6575980" y="1558950"/>
                  </a:lnTo>
                  <a:lnTo>
                    <a:pt x="6630908" y="1548949"/>
                  </a:lnTo>
                  <a:lnTo>
                    <a:pt x="6685677" y="1538074"/>
                  </a:lnTo>
                  <a:lnTo>
                    <a:pt x="6713139" y="1532200"/>
                  </a:lnTo>
                  <a:lnTo>
                    <a:pt x="6741239" y="1525930"/>
                  </a:lnTo>
                  <a:lnTo>
                    <a:pt x="6769496" y="1519341"/>
                  </a:lnTo>
                  <a:lnTo>
                    <a:pt x="6797595" y="1512515"/>
                  </a:lnTo>
                  <a:lnTo>
                    <a:pt x="6853633" y="1497831"/>
                  </a:lnTo>
                  <a:lnTo>
                    <a:pt x="6909434" y="1481956"/>
                  </a:lnTo>
                  <a:lnTo>
                    <a:pt x="6965077" y="1464811"/>
                  </a:lnTo>
                  <a:lnTo>
                    <a:pt x="7020400" y="1446475"/>
                  </a:lnTo>
                  <a:lnTo>
                    <a:pt x="7075487" y="1426870"/>
                  </a:lnTo>
                  <a:lnTo>
                    <a:pt x="7130256" y="1405994"/>
                  </a:lnTo>
                  <a:lnTo>
                    <a:pt x="7184628" y="1383849"/>
                  </a:lnTo>
                  <a:lnTo>
                    <a:pt x="7238682" y="1360354"/>
                  </a:lnTo>
                  <a:lnTo>
                    <a:pt x="7292261" y="1335509"/>
                  </a:lnTo>
                  <a:lnTo>
                    <a:pt x="7345362" y="1309395"/>
                  </a:lnTo>
                  <a:lnTo>
                    <a:pt x="7395004" y="1283488"/>
                  </a:lnTo>
                  <a:lnTo>
                    <a:pt x="7395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607261" y="7519575"/>
              <a:ext cx="81569" cy="40481"/>
            </a:xfrm>
            <a:custGeom>
              <a:rect b="b" l="l" r="r" t="t"/>
              <a:pathLst>
                <a:path extrusionOk="0" h="40481" w="81569">
                  <a:moveTo>
                    <a:pt x="38398" y="0"/>
                  </a:moveTo>
                  <a:lnTo>
                    <a:pt x="0" y="40481"/>
                  </a:lnTo>
                  <a:lnTo>
                    <a:pt x="81569" y="40481"/>
                  </a:lnTo>
                  <a:lnTo>
                    <a:pt x="61417" y="21750"/>
                  </a:lnTo>
                  <a:lnTo>
                    <a:pt x="38398" y="0"/>
                  </a:lnTo>
                  <a:close/>
                </a:path>
              </a:pathLst>
            </a:custGeom>
            <a:solidFill>
              <a:srgbClr val="EE284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3429000" y="7113096"/>
              <a:ext cx="1122043" cy="446959"/>
            </a:xfrm>
            <a:custGeom>
              <a:rect b="b" l="l" r="r" t="t"/>
              <a:pathLst>
                <a:path extrusionOk="0" h="446959" w="1122043">
                  <a:moveTo>
                    <a:pt x="904238" y="0"/>
                  </a:moveTo>
                  <a:lnTo>
                    <a:pt x="0" y="383777"/>
                  </a:lnTo>
                  <a:lnTo>
                    <a:pt x="19287" y="427752"/>
                  </a:lnTo>
                  <a:lnTo>
                    <a:pt x="28384" y="446959"/>
                  </a:lnTo>
                  <a:lnTo>
                    <a:pt x="981717" y="446959"/>
                  </a:lnTo>
                  <a:lnTo>
                    <a:pt x="1122043" y="312737"/>
                  </a:lnTo>
                  <a:lnTo>
                    <a:pt x="1102914" y="292497"/>
                  </a:lnTo>
                  <a:lnTo>
                    <a:pt x="1084658" y="272414"/>
                  </a:lnTo>
                  <a:lnTo>
                    <a:pt x="1067117" y="252571"/>
                  </a:lnTo>
                  <a:lnTo>
                    <a:pt x="1050288" y="232886"/>
                  </a:lnTo>
                  <a:lnTo>
                    <a:pt x="1034334" y="213359"/>
                  </a:lnTo>
                  <a:lnTo>
                    <a:pt x="1019095" y="193912"/>
                  </a:lnTo>
                  <a:lnTo>
                    <a:pt x="1004568" y="174624"/>
                  </a:lnTo>
                  <a:lnTo>
                    <a:pt x="990837" y="155416"/>
                  </a:lnTo>
                  <a:lnTo>
                    <a:pt x="977741" y="136207"/>
                  </a:lnTo>
                  <a:lnTo>
                    <a:pt x="965437" y="117077"/>
                  </a:lnTo>
                  <a:lnTo>
                    <a:pt x="953768" y="98027"/>
                  </a:lnTo>
                  <a:lnTo>
                    <a:pt x="942816" y="78898"/>
                  </a:lnTo>
                  <a:lnTo>
                    <a:pt x="932337" y="59609"/>
                  </a:lnTo>
                  <a:lnTo>
                    <a:pt x="922494" y="40083"/>
                  </a:lnTo>
                  <a:lnTo>
                    <a:pt x="913129" y="20239"/>
                  </a:lnTo>
                  <a:lnTo>
                    <a:pt x="904238" y="0"/>
                  </a:lnTo>
                  <a:close/>
                </a:path>
              </a:pathLst>
            </a:custGeom>
            <a:solidFill>
              <a:srgbClr val="D4A93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3297078" y="6477541"/>
              <a:ext cx="1004807" cy="812004"/>
            </a:xfrm>
            <a:custGeom>
              <a:rect b="b" l="l" r="r" t="t"/>
              <a:pathLst>
                <a:path extrusionOk="0" h="812004" w="1004807">
                  <a:moveTo>
                    <a:pt x="50322" y="0"/>
                  </a:moveTo>
                  <a:lnTo>
                    <a:pt x="38020" y="49926"/>
                  </a:lnTo>
                  <a:lnTo>
                    <a:pt x="27383" y="100408"/>
                  </a:lnTo>
                  <a:lnTo>
                    <a:pt x="18493" y="151367"/>
                  </a:lnTo>
                  <a:lnTo>
                    <a:pt x="11271" y="202643"/>
                  </a:lnTo>
                  <a:lnTo>
                    <a:pt x="5793" y="254237"/>
                  </a:lnTo>
                  <a:lnTo>
                    <a:pt x="2063" y="305989"/>
                  </a:lnTo>
                  <a:lnTo>
                    <a:pt x="158" y="357742"/>
                  </a:lnTo>
                  <a:lnTo>
                    <a:pt x="0" y="409573"/>
                  </a:lnTo>
                  <a:lnTo>
                    <a:pt x="1587" y="461247"/>
                  </a:lnTo>
                  <a:lnTo>
                    <a:pt x="4921" y="512761"/>
                  </a:lnTo>
                  <a:lnTo>
                    <a:pt x="10001" y="563879"/>
                  </a:lnTo>
                  <a:lnTo>
                    <a:pt x="16668" y="614599"/>
                  </a:lnTo>
                  <a:lnTo>
                    <a:pt x="25002" y="664844"/>
                  </a:lnTo>
                  <a:lnTo>
                    <a:pt x="34845" y="714532"/>
                  </a:lnTo>
                  <a:lnTo>
                    <a:pt x="46196" y="763666"/>
                  </a:lnTo>
                  <a:lnTo>
                    <a:pt x="58975" y="812004"/>
                  </a:lnTo>
                  <a:lnTo>
                    <a:pt x="1004807" y="546733"/>
                  </a:lnTo>
                  <a:lnTo>
                    <a:pt x="999727" y="527287"/>
                  </a:lnTo>
                  <a:lnTo>
                    <a:pt x="995282" y="508078"/>
                  </a:lnTo>
                  <a:lnTo>
                    <a:pt x="991472" y="488948"/>
                  </a:lnTo>
                  <a:lnTo>
                    <a:pt x="988297" y="470057"/>
                  </a:lnTo>
                  <a:lnTo>
                    <a:pt x="985837" y="451326"/>
                  </a:lnTo>
                  <a:lnTo>
                    <a:pt x="983932" y="432672"/>
                  </a:lnTo>
                  <a:lnTo>
                    <a:pt x="982741" y="414177"/>
                  </a:lnTo>
                  <a:lnTo>
                    <a:pt x="982106" y="395762"/>
                  </a:lnTo>
                  <a:lnTo>
                    <a:pt x="982185" y="377427"/>
                  </a:lnTo>
                  <a:lnTo>
                    <a:pt x="982900" y="359171"/>
                  </a:lnTo>
                  <a:lnTo>
                    <a:pt x="984170" y="340993"/>
                  </a:lnTo>
                  <a:lnTo>
                    <a:pt x="986153" y="322817"/>
                  </a:lnTo>
                  <a:lnTo>
                    <a:pt x="988695" y="304719"/>
                  </a:lnTo>
                  <a:lnTo>
                    <a:pt x="991870" y="286542"/>
                  </a:lnTo>
                  <a:lnTo>
                    <a:pt x="995678" y="268444"/>
                  </a:lnTo>
                  <a:lnTo>
                    <a:pt x="1000125" y="250268"/>
                  </a:lnTo>
                  <a:lnTo>
                    <a:pt x="50322" y="0"/>
                  </a:lnTo>
                  <a:close/>
                </a:path>
              </a:pathLst>
            </a:custGeom>
            <a:solidFill>
              <a:srgbClr val="47B24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3421062" y="5642118"/>
              <a:ext cx="1111407" cy="1003935"/>
            </a:xfrm>
            <a:custGeom>
              <a:rect b="b" l="l" r="r" t="t"/>
              <a:pathLst>
                <a:path extrusionOk="0" h="1003935" w="1111407">
                  <a:moveTo>
                    <a:pt x="443706" y="0"/>
                  </a:moveTo>
                  <a:lnTo>
                    <a:pt x="410288" y="31750"/>
                  </a:lnTo>
                  <a:lnTo>
                    <a:pt x="377348" y="64372"/>
                  </a:lnTo>
                  <a:lnTo>
                    <a:pt x="345042" y="97948"/>
                  </a:lnTo>
                  <a:lnTo>
                    <a:pt x="313451" y="132397"/>
                  </a:lnTo>
                  <a:lnTo>
                    <a:pt x="282495" y="167798"/>
                  </a:lnTo>
                  <a:lnTo>
                    <a:pt x="252253" y="204072"/>
                  </a:lnTo>
                  <a:lnTo>
                    <a:pt x="222725" y="241378"/>
                  </a:lnTo>
                  <a:lnTo>
                    <a:pt x="194071" y="279637"/>
                  </a:lnTo>
                  <a:lnTo>
                    <a:pt x="166289" y="318848"/>
                  </a:lnTo>
                  <a:lnTo>
                    <a:pt x="139381" y="359092"/>
                  </a:lnTo>
                  <a:lnTo>
                    <a:pt x="113426" y="400208"/>
                  </a:lnTo>
                  <a:lnTo>
                    <a:pt x="88502" y="442356"/>
                  </a:lnTo>
                  <a:lnTo>
                    <a:pt x="64611" y="485457"/>
                  </a:lnTo>
                  <a:lnTo>
                    <a:pt x="41830" y="529431"/>
                  </a:lnTo>
                  <a:lnTo>
                    <a:pt x="20318" y="574436"/>
                  </a:lnTo>
                  <a:lnTo>
                    <a:pt x="0" y="620236"/>
                  </a:lnTo>
                  <a:lnTo>
                    <a:pt x="904238" y="1003935"/>
                  </a:lnTo>
                  <a:lnTo>
                    <a:pt x="912336" y="985678"/>
                  </a:lnTo>
                  <a:lnTo>
                    <a:pt x="921067" y="967342"/>
                  </a:lnTo>
                  <a:lnTo>
                    <a:pt x="930512" y="949086"/>
                  </a:lnTo>
                  <a:lnTo>
                    <a:pt x="940672" y="930830"/>
                  </a:lnTo>
                  <a:lnTo>
                    <a:pt x="951467" y="912653"/>
                  </a:lnTo>
                  <a:lnTo>
                    <a:pt x="962976" y="894477"/>
                  </a:lnTo>
                  <a:lnTo>
                    <a:pt x="975042" y="876378"/>
                  </a:lnTo>
                  <a:lnTo>
                    <a:pt x="987821" y="858441"/>
                  </a:lnTo>
                  <a:lnTo>
                    <a:pt x="1001236" y="840581"/>
                  </a:lnTo>
                  <a:lnTo>
                    <a:pt x="1015206" y="822880"/>
                  </a:lnTo>
                  <a:lnTo>
                    <a:pt x="1029811" y="805338"/>
                  </a:lnTo>
                  <a:lnTo>
                    <a:pt x="1044971" y="787876"/>
                  </a:lnTo>
                  <a:lnTo>
                    <a:pt x="1060767" y="770731"/>
                  </a:lnTo>
                  <a:lnTo>
                    <a:pt x="1077038" y="753745"/>
                  </a:lnTo>
                  <a:lnTo>
                    <a:pt x="1093944" y="736997"/>
                  </a:lnTo>
                  <a:lnTo>
                    <a:pt x="1111407" y="720486"/>
                  </a:lnTo>
                  <a:lnTo>
                    <a:pt x="443706" y="0"/>
                  </a:lnTo>
                  <a:close/>
                </a:path>
              </a:pathLst>
            </a:custGeom>
            <a:solidFill>
              <a:srgbClr val="C521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021294" y="5173884"/>
              <a:ext cx="953850" cy="1118156"/>
            </a:xfrm>
            <a:custGeom>
              <a:rect b="b" l="l" r="r" t="t"/>
              <a:pathLst>
                <a:path extrusionOk="0" h="1118156" w="953850">
                  <a:moveTo>
                    <a:pt x="625555" y="0"/>
                  </a:moveTo>
                  <a:lnTo>
                    <a:pt x="583962" y="15239"/>
                  </a:lnTo>
                  <a:lnTo>
                    <a:pt x="542608" y="31194"/>
                  </a:lnTo>
                  <a:lnTo>
                    <a:pt x="501571" y="47943"/>
                  </a:lnTo>
                  <a:lnTo>
                    <a:pt x="460852" y="65484"/>
                  </a:lnTo>
                  <a:lnTo>
                    <a:pt x="420450" y="83821"/>
                  </a:lnTo>
                  <a:lnTo>
                    <a:pt x="380444" y="102871"/>
                  </a:lnTo>
                  <a:lnTo>
                    <a:pt x="340678" y="122714"/>
                  </a:lnTo>
                  <a:lnTo>
                    <a:pt x="301308" y="143272"/>
                  </a:lnTo>
                  <a:lnTo>
                    <a:pt x="262335" y="164703"/>
                  </a:lnTo>
                  <a:lnTo>
                    <a:pt x="223680" y="186928"/>
                  </a:lnTo>
                  <a:lnTo>
                    <a:pt x="185341" y="209868"/>
                  </a:lnTo>
                  <a:lnTo>
                    <a:pt x="147480" y="233681"/>
                  </a:lnTo>
                  <a:lnTo>
                    <a:pt x="110014" y="258207"/>
                  </a:lnTo>
                  <a:lnTo>
                    <a:pt x="72946" y="283607"/>
                  </a:lnTo>
                  <a:lnTo>
                    <a:pt x="36275" y="309801"/>
                  </a:lnTo>
                  <a:lnTo>
                    <a:pt x="0" y="336788"/>
                  </a:lnTo>
                  <a:lnTo>
                    <a:pt x="595155" y="1118156"/>
                  </a:lnTo>
                  <a:lnTo>
                    <a:pt x="635556" y="1088707"/>
                  </a:lnTo>
                  <a:lnTo>
                    <a:pt x="677466" y="1060608"/>
                  </a:lnTo>
                  <a:lnTo>
                    <a:pt x="720805" y="1034097"/>
                  </a:lnTo>
                  <a:lnTo>
                    <a:pt x="765492" y="1009014"/>
                  </a:lnTo>
                  <a:lnTo>
                    <a:pt x="811212" y="985600"/>
                  </a:lnTo>
                  <a:lnTo>
                    <a:pt x="857965" y="963929"/>
                  </a:lnTo>
                  <a:lnTo>
                    <a:pt x="905511" y="943927"/>
                  </a:lnTo>
                  <a:lnTo>
                    <a:pt x="953850" y="925751"/>
                  </a:lnTo>
                  <a:lnTo>
                    <a:pt x="625555" y="0"/>
                  </a:lnTo>
                  <a:close/>
                </a:path>
              </a:pathLst>
            </a:custGeom>
            <a:solidFill>
              <a:srgbClr val="F03F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826237" y="4990608"/>
              <a:ext cx="747633" cy="1071403"/>
            </a:xfrm>
            <a:custGeom>
              <a:rect b="b" l="l" r="r" t="t"/>
              <a:pathLst>
                <a:path extrusionOk="0" h="1071403" w="747633">
                  <a:moveTo>
                    <a:pt x="619918" y="0"/>
                  </a:moveTo>
                  <a:lnTo>
                    <a:pt x="542369" y="10794"/>
                  </a:lnTo>
                  <a:lnTo>
                    <a:pt x="464741" y="23018"/>
                  </a:lnTo>
                  <a:lnTo>
                    <a:pt x="387112" y="36591"/>
                  </a:lnTo>
                  <a:lnTo>
                    <a:pt x="309482" y="51593"/>
                  </a:lnTo>
                  <a:lnTo>
                    <a:pt x="231933" y="68023"/>
                  </a:lnTo>
                  <a:lnTo>
                    <a:pt x="154463" y="86042"/>
                  </a:lnTo>
                  <a:lnTo>
                    <a:pt x="77152" y="105568"/>
                  </a:lnTo>
                  <a:lnTo>
                    <a:pt x="0" y="126761"/>
                  </a:lnTo>
                  <a:lnTo>
                    <a:pt x="269239" y="1071403"/>
                  </a:lnTo>
                  <a:lnTo>
                    <a:pt x="327342" y="1055448"/>
                  </a:lnTo>
                  <a:lnTo>
                    <a:pt x="386001" y="1040684"/>
                  </a:lnTo>
                  <a:lnTo>
                    <a:pt x="445134" y="1026873"/>
                  </a:lnTo>
                  <a:lnTo>
                    <a:pt x="504746" y="1014253"/>
                  </a:lnTo>
                  <a:lnTo>
                    <a:pt x="564832" y="1002664"/>
                  </a:lnTo>
                  <a:lnTo>
                    <a:pt x="625316" y="992028"/>
                  </a:lnTo>
                  <a:lnTo>
                    <a:pt x="686276" y="982503"/>
                  </a:lnTo>
                  <a:lnTo>
                    <a:pt x="747633" y="973931"/>
                  </a:lnTo>
                  <a:lnTo>
                    <a:pt x="619918" y="0"/>
                  </a:lnTo>
                  <a:close/>
                </a:path>
              </a:pathLst>
            </a:custGeom>
            <a:solidFill>
              <a:srgbClr val="4BC4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5619432" y="4946396"/>
              <a:ext cx="612457" cy="1002427"/>
            </a:xfrm>
            <a:custGeom>
              <a:rect b="b" l="l" r="r" t="t"/>
              <a:pathLst>
                <a:path extrusionOk="0" h="1002427" w="612457">
                  <a:moveTo>
                    <a:pt x="536653" y="0"/>
                  </a:moveTo>
                  <a:lnTo>
                    <a:pt x="460612" y="476"/>
                  </a:lnTo>
                  <a:lnTo>
                    <a:pt x="384333" y="1905"/>
                  </a:lnTo>
                  <a:lnTo>
                    <a:pt x="307816" y="4286"/>
                  </a:lnTo>
                  <a:lnTo>
                    <a:pt x="231139" y="7700"/>
                  </a:lnTo>
                  <a:lnTo>
                    <a:pt x="154225" y="12223"/>
                  </a:lnTo>
                  <a:lnTo>
                    <a:pt x="77231" y="17859"/>
                  </a:lnTo>
                  <a:lnTo>
                    <a:pt x="0" y="24607"/>
                  </a:lnTo>
                  <a:lnTo>
                    <a:pt x="93264" y="1002427"/>
                  </a:lnTo>
                  <a:lnTo>
                    <a:pt x="155812" y="996950"/>
                  </a:lnTo>
                  <a:lnTo>
                    <a:pt x="218598" y="992346"/>
                  </a:lnTo>
                  <a:lnTo>
                    <a:pt x="281781" y="988695"/>
                  </a:lnTo>
                  <a:lnTo>
                    <a:pt x="345201" y="985838"/>
                  </a:lnTo>
                  <a:lnTo>
                    <a:pt x="408859" y="983853"/>
                  </a:lnTo>
                  <a:lnTo>
                    <a:pt x="472836" y="982663"/>
                  </a:lnTo>
                  <a:lnTo>
                    <a:pt x="536971" y="982186"/>
                  </a:lnTo>
                  <a:lnTo>
                    <a:pt x="601423" y="982583"/>
                  </a:lnTo>
                  <a:lnTo>
                    <a:pt x="612457" y="397"/>
                  </a:lnTo>
                  <a:lnTo>
                    <a:pt x="536653" y="0"/>
                  </a:lnTo>
                  <a:close/>
                </a:path>
              </a:pathLst>
            </a:custGeom>
            <a:solidFill>
              <a:srgbClr val="F9B4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6365875" y="4950762"/>
              <a:ext cx="628729" cy="1020047"/>
            </a:xfrm>
            <a:custGeom>
              <a:rect b="b" l="l" r="r" t="t"/>
              <a:pathLst>
                <a:path extrusionOk="0" h="1020047" w="628729">
                  <a:moveTo>
                    <a:pt x="35003" y="0"/>
                  </a:moveTo>
                  <a:lnTo>
                    <a:pt x="0" y="981631"/>
                  </a:lnTo>
                  <a:lnTo>
                    <a:pt x="65087" y="984328"/>
                  </a:lnTo>
                  <a:lnTo>
                    <a:pt x="130333" y="987583"/>
                  </a:lnTo>
                  <a:lnTo>
                    <a:pt x="195738" y="991552"/>
                  </a:lnTo>
                  <a:lnTo>
                    <a:pt x="261301" y="996156"/>
                  </a:lnTo>
                  <a:lnTo>
                    <a:pt x="327025" y="1001315"/>
                  </a:lnTo>
                  <a:lnTo>
                    <a:pt x="392985" y="1007030"/>
                  </a:lnTo>
                  <a:lnTo>
                    <a:pt x="458944" y="1013301"/>
                  </a:lnTo>
                  <a:lnTo>
                    <a:pt x="525144" y="1020047"/>
                  </a:lnTo>
                  <a:lnTo>
                    <a:pt x="628729" y="43260"/>
                  </a:lnTo>
                  <a:lnTo>
                    <a:pt x="555386" y="35718"/>
                  </a:lnTo>
                  <a:lnTo>
                    <a:pt x="481806" y="28733"/>
                  </a:lnTo>
                  <a:lnTo>
                    <a:pt x="407987" y="22383"/>
                  </a:lnTo>
                  <a:lnTo>
                    <a:pt x="333850" y="16510"/>
                  </a:lnTo>
                  <a:lnTo>
                    <a:pt x="259556" y="11350"/>
                  </a:lnTo>
                  <a:lnTo>
                    <a:pt x="184943" y="6826"/>
                  </a:lnTo>
                  <a:lnTo>
                    <a:pt x="110092" y="3095"/>
                  </a:lnTo>
                  <a:lnTo>
                    <a:pt x="35003" y="0"/>
                  </a:lnTo>
                  <a:close/>
                </a:path>
              </a:pathLst>
            </a:custGeom>
            <a:solidFill>
              <a:srgbClr val="9619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7039688" y="5012595"/>
              <a:ext cx="698182" cy="1052116"/>
            </a:xfrm>
            <a:custGeom>
              <a:rect b="b" l="l" r="r" t="t"/>
              <a:pathLst>
                <a:path extrusionOk="0" h="1052116" w="698182">
                  <a:moveTo>
                    <a:pt x="118348" y="0"/>
                  </a:moveTo>
                  <a:lnTo>
                    <a:pt x="0" y="975122"/>
                  </a:lnTo>
                  <a:lnTo>
                    <a:pt x="133350" y="992108"/>
                  </a:lnTo>
                  <a:lnTo>
                    <a:pt x="267255" y="1010761"/>
                  </a:lnTo>
                  <a:lnTo>
                    <a:pt x="301068" y="1015682"/>
                  </a:lnTo>
                  <a:lnTo>
                    <a:pt x="334405" y="1020524"/>
                  </a:lnTo>
                  <a:lnTo>
                    <a:pt x="400050" y="1030526"/>
                  </a:lnTo>
                  <a:lnTo>
                    <a:pt x="465058" y="1041003"/>
                  </a:lnTo>
                  <a:lnTo>
                    <a:pt x="530462" y="1052116"/>
                  </a:lnTo>
                  <a:lnTo>
                    <a:pt x="698182" y="84217"/>
                  </a:lnTo>
                  <a:lnTo>
                    <a:pt x="625316" y="71834"/>
                  </a:lnTo>
                  <a:lnTo>
                    <a:pt x="551893" y="60087"/>
                  </a:lnTo>
                  <a:lnTo>
                    <a:pt x="478868" y="48974"/>
                  </a:lnTo>
                  <a:lnTo>
                    <a:pt x="442833" y="43656"/>
                  </a:lnTo>
                  <a:lnTo>
                    <a:pt x="407273" y="38497"/>
                  </a:lnTo>
                  <a:lnTo>
                    <a:pt x="263287" y="18494"/>
                  </a:lnTo>
                  <a:lnTo>
                    <a:pt x="118348" y="0"/>
                  </a:lnTo>
                  <a:close/>
                </a:path>
              </a:pathLst>
            </a:custGeom>
            <a:solidFill>
              <a:srgbClr val="F25E3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7718266" y="5125863"/>
              <a:ext cx="730884" cy="1072117"/>
            </a:xfrm>
            <a:custGeom>
              <a:rect b="b" l="l" r="r" t="t"/>
              <a:pathLst>
                <a:path extrusionOk="0" h="1072117" w="730884">
                  <a:moveTo>
                    <a:pt x="180577" y="0"/>
                  </a:moveTo>
                  <a:lnTo>
                    <a:pt x="0" y="965596"/>
                  </a:lnTo>
                  <a:lnTo>
                    <a:pt x="66912" y="978217"/>
                  </a:lnTo>
                  <a:lnTo>
                    <a:pt x="134381" y="991235"/>
                  </a:lnTo>
                  <a:lnTo>
                    <a:pt x="202326" y="1004569"/>
                  </a:lnTo>
                  <a:lnTo>
                    <a:pt x="270906" y="1017983"/>
                  </a:lnTo>
                  <a:lnTo>
                    <a:pt x="340041" y="1031636"/>
                  </a:lnTo>
                  <a:lnTo>
                    <a:pt x="409812" y="1045210"/>
                  </a:lnTo>
                  <a:lnTo>
                    <a:pt x="480297" y="1058703"/>
                  </a:lnTo>
                  <a:lnTo>
                    <a:pt x="551417" y="1072117"/>
                  </a:lnTo>
                  <a:lnTo>
                    <a:pt x="730884" y="106362"/>
                  </a:lnTo>
                  <a:lnTo>
                    <a:pt x="664130" y="93821"/>
                  </a:lnTo>
                  <a:lnTo>
                    <a:pt x="596900" y="80883"/>
                  </a:lnTo>
                  <a:lnTo>
                    <a:pt x="528953" y="67627"/>
                  </a:lnTo>
                  <a:lnTo>
                    <a:pt x="460533" y="54212"/>
                  </a:lnTo>
                  <a:lnTo>
                    <a:pt x="391477" y="40639"/>
                  </a:lnTo>
                  <a:lnTo>
                    <a:pt x="321785" y="26987"/>
                  </a:lnTo>
                  <a:lnTo>
                    <a:pt x="251459" y="13415"/>
                  </a:lnTo>
                  <a:lnTo>
                    <a:pt x="180577" y="0"/>
                  </a:lnTo>
                  <a:close/>
                </a:path>
              </a:pathLst>
            </a:custGeom>
            <a:solidFill>
              <a:srgbClr val="E518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431528" y="5258579"/>
              <a:ext cx="669052" cy="1042511"/>
            </a:xfrm>
            <a:custGeom>
              <a:rect b="b" l="l" r="r" t="t"/>
              <a:pathLst>
                <a:path extrusionOk="0" h="1042511" w="669052">
                  <a:moveTo>
                    <a:pt x="164941" y="0"/>
                  </a:moveTo>
                  <a:lnTo>
                    <a:pt x="0" y="968375"/>
                  </a:lnTo>
                  <a:lnTo>
                    <a:pt x="73502" y="980518"/>
                  </a:lnTo>
                  <a:lnTo>
                    <a:pt x="147717" y="992107"/>
                  </a:lnTo>
                  <a:lnTo>
                    <a:pt x="222727" y="1002982"/>
                  </a:lnTo>
                  <a:lnTo>
                    <a:pt x="298529" y="1013062"/>
                  </a:lnTo>
                  <a:lnTo>
                    <a:pt x="375047" y="1022112"/>
                  </a:lnTo>
                  <a:lnTo>
                    <a:pt x="452358" y="1030128"/>
                  </a:lnTo>
                  <a:lnTo>
                    <a:pt x="530304" y="1036955"/>
                  </a:lnTo>
                  <a:lnTo>
                    <a:pt x="609044" y="1042511"/>
                  </a:lnTo>
                  <a:lnTo>
                    <a:pt x="669052" y="62071"/>
                  </a:lnTo>
                  <a:lnTo>
                    <a:pt x="607853" y="57785"/>
                  </a:lnTo>
                  <a:lnTo>
                    <a:pt x="546100" y="52387"/>
                  </a:lnTo>
                  <a:lnTo>
                    <a:pt x="483950" y="45878"/>
                  </a:lnTo>
                  <a:lnTo>
                    <a:pt x="421164" y="38417"/>
                  </a:lnTo>
                  <a:lnTo>
                    <a:pt x="357902" y="30083"/>
                  </a:lnTo>
                  <a:lnTo>
                    <a:pt x="294164" y="20796"/>
                  </a:lnTo>
                  <a:lnTo>
                    <a:pt x="229791" y="10795"/>
                  </a:lnTo>
                  <a:lnTo>
                    <a:pt x="164941" y="0"/>
                  </a:lnTo>
                  <a:close/>
                </a:path>
              </a:pathLst>
            </a:custGeom>
            <a:solidFill>
              <a:srgbClr val="F68A3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9219088" y="5291837"/>
              <a:ext cx="650240" cy="1016872"/>
            </a:xfrm>
            <a:custGeom>
              <a:rect b="b" l="l" r="r" t="t"/>
              <a:pathLst>
                <a:path extrusionOk="0" h="1016872" w="650240">
                  <a:moveTo>
                    <a:pt x="483948" y="0"/>
                  </a:moveTo>
                  <a:lnTo>
                    <a:pt x="426718" y="9127"/>
                  </a:lnTo>
                  <a:lnTo>
                    <a:pt x="369252" y="16747"/>
                  </a:lnTo>
                  <a:lnTo>
                    <a:pt x="311467" y="23097"/>
                  </a:lnTo>
                  <a:lnTo>
                    <a:pt x="253285" y="27938"/>
                  </a:lnTo>
                  <a:lnTo>
                    <a:pt x="194786" y="31511"/>
                  </a:lnTo>
                  <a:lnTo>
                    <a:pt x="135890" y="33733"/>
                  </a:lnTo>
                  <a:lnTo>
                    <a:pt x="76596" y="34606"/>
                  </a:lnTo>
                  <a:lnTo>
                    <a:pt x="16906" y="34209"/>
                  </a:lnTo>
                  <a:lnTo>
                    <a:pt x="0" y="1016316"/>
                  </a:lnTo>
                  <a:lnTo>
                    <a:pt x="80486" y="1016872"/>
                  </a:lnTo>
                  <a:lnTo>
                    <a:pt x="161449" y="1015681"/>
                  </a:lnTo>
                  <a:lnTo>
                    <a:pt x="242727" y="1012666"/>
                  </a:lnTo>
                  <a:lnTo>
                    <a:pt x="283447" y="1010442"/>
                  </a:lnTo>
                  <a:lnTo>
                    <a:pt x="324167" y="1007664"/>
                  </a:lnTo>
                  <a:lnTo>
                    <a:pt x="364965" y="1004489"/>
                  </a:lnTo>
                  <a:lnTo>
                    <a:pt x="405765" y="1000838"/>
                  </a:lnTo>
                  <a:lnTo>
                    <a:pt x="446642" y="996631"/>
                  </a:lnTo>
                  <a:lnTo>
                    <a:pt x="487441" y="991948"/>
                  </a:lnTo>
                  <a:lnTo>
                    <a:pt x="528161" y="986789"/>
                  </a:lnTo>
                  <a:lnTo>
                    <a:pt x="568959" y="981073"/>
                  </a:lnTo>
                  <a:lnTo>
                    <a:pt x="609600" y="974883"/>
                  </a:lnTo>
                  <a:lnTo>
                    <a:pt x="650240" y="968136"/>
                  </a:lnTo>
                  <a:lnTo>
                    <a:pt x="483948" y="0"/>
                  </a:lnTo>
                  <a:close/>
                </a:path>
              </a:pathLst>
            </a:custGeom>
            <a:solidFill>
              <a:srgbClr val="B38B3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9828608" y="5116418"/>
              <a:ext cx="863394" cy="1106803"/>
            </a:xfrm>
            <a:custGeom>
              <a:rect b="b" l="l" r="r" t="t"/>
              <a:pathLst>
                <a:path extrusionOk="0" h="1106803" w="863394">
                  <a:moveTo>
                    <a:pt x="402511" y="0"/>
                  </a:moveTo>
                  <a:lnTo>
                    <a:pt x="355679" y="24208"/>
                  </a:lnTo>
                  <a:lnTo>
                    <a:pt x="307657" y="46831"/>
                  </a:lnTo>
                  <a:lnTo>
                    <a:pt x="258603" y="67943"/>
                  </a:lnTo>
                  <a:lnTo>
                    <a:pt x="208597" y="87549"/>
                  </a:lnTo>
                  <a:lnTo>
                    <a:pt x="157639" y="105568"/>
                  </a:lnTo>
                  <a:lnTo>
                    <a:pt x="105807" y="121998"/>
                  </a:lnTo>
                  <a:lnTo>
                    <a:pt x="53261" y="136921"/>
                  </a:lnTo>
                  <a:lnTo>
                    <a:pt x="0" y="150176"/>
                  </a:lnTo>
                  <a:lnTo>
                    <a:pt x="223043" y="1106803"/>
                  </a:lnTo>
                  <a:lnTo>
                    <a:pt x="264477" y="1096802"/>
                  </a:lnTo>
                  <a:lnTo>
                    <a:pt x="305832" y="1086166"/>
                  </a:lnTo>
                  <a:lnTo>
                    <a:pt x="347107" y="1074816"/>
                  </a:lnTo>
                  <a:lnTo>
                    <a:pt x="388223" y="1062829"/>
                  </a:lnTo>
                  <a:lnTo>
                    <a:pt x="429259" y="1050129"/>
                  </a:lnTo>
                  <a:lnTo>
                    <a:pt x="470138" y="1036794"/>
                  </a:lnTo>
                  <a:lnTo>
                    <a:pt x="510857" y="1022746"/>
                  </a:lnTo>
                  <a:lnTo>
                    <a:pt x="551417" y="1008061"/>
                  </a:lnTo>
                  <a:lnTo>
                    <a:pt x="591741" y="992662"/>
                  </a:lnTo>
                  <a:lnTo>
                    <a:pt x="631983" y="976549"/>
                  </a:lnTo>
                  <a:lnTo>
                    <a:pt x="671910" y="959722"/>
                  </a:lnTo>
                  <a:lnTo>
                    <a:pt x="711676" y="942179"/>
                  </a:lnTo>
                  <a:lnTo>
                    <a:pt x="751205" y="923923"/>
                  </a:lnTo>
                  <a:lnTo>
                    <a:pt x="790495" y="904953"/>
                  </a:lnTo>
                  <a:lnTo>
                    <a:pt x="829548" y="885188"/>
                  </a:lnTo>
                  <a:lnTo>
                    <a:pt x="863394" y="867364"/>
                  </a:lnTo>
                  <a:lnTo>
                    <a:pt x="863394" y="855712"/>
                  </a:lnTo>
                  <a:lnTo>
                    <a:pt x="402511" y="0"/>
                  </a:lnTo>
                  <a:close/>
                </a:path>
              </a:pathLst>
            </a:custGeom>
            <a:solidFill>
              <a:srgbClr val="3E84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0331529" y="4789631"/>
              <a:ext cx="360474" cy="822162"/>
            </a:xfrm>
            <a:custGeom>
              <a:rect b="b" l="l" r="r" t="t"/>
              <a:pathLst>
                <a:path extrusionOk="0" h="822162" w="360474">
                  <a:moveTo>
                    <a:pt x="296862" y="0"/>
                  </a:moveTo>
                  <a:lnTo>
                    <a:pt x="265747" y="37702"/>
                  </a:lnTo>
                  <a:lnTo>
                    <a:pt x="232726" y="74215"/>
                  </a:lnTo>
                  <a:lnTo>
                    <a:pt x="198040" y="109537"/>
                  </a:lnTo>
                  <a:lnTo>
                    <a:pt x="161607" y="143747"/>
                  </a:lnTo>
                  <a:lnTo>
                    <a:pt x="123507" y="176610"/>
                  </a:lnTo>
                  <a:lnTo>
                    <a:pt x="83899" y="208200"/>
                  </a:lnTo>
                  <a:lnTo>
                    <a:pt x="42703" y="238442"/>
                  </a:lnTo>
                  <a:lnTo>
                    <a:pt x="0" y="267335"/>
                  </a:lnTo>
                  <a:lnTo>
                    <a:pt x="360474" y="822162"/>
                  </a:lnTo>
                  <a:lnTo>
                    <a:pt x="360474" y="50332"/>
                  </a:lnTo>
                  <a:lnTo>
                    <a:pt x="296862" y="0"/>
                  </a:lnTo>
                  <a:close/>
                </a:path>
              </a:pathLst>
            </a:custGeom>
            <a:solidFill>
              <a:srgbClr val="4398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10691416" y="4700429"/>
              <a:ext cx="586" cy="1313"/>
            </a:xfrm>
            <a:custGeom>
              <a:rect b="b" l="l" r="r" t="t"/>
              <a:pathLst>
                <a:path extrusionOk="0" h="1313" w="586">
                  <a:moveTo>
                    <a:pt x="586" y="0"/>
                  </a:moveTo>
                  <a:lnTo>
                    <a:pt x="0" y="937"/>
                  </a:lnTo>
                  <a:lnTo>
                    <a:pt x="586" y="1313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57C1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0651966" y="3310345"/>
              <a:ext cx="40037" cy="93000"/>
            </a:xfrm>
            <a:custGeom>
              <a:rect b="b" l="l" r="r" t="t"/>
              <a:pathLst>
                <a:path extrusionOk="0" h="93000" w="40037">
                  <a:moveTo>
                    <a:pt x="40037" y="0"/>
                  </a:moveTo>
                  <a:lnTo>
                    <a:pt x="0" y="25532"/>
                  </a:lnTo>
                  <a:lnTo>
                    <a:pt x="26828" y="69427"/>
                  </a:lnTo>
                  <a:lnTo>
                    <a:pt x="40037" y="93000"/>
                  </a:lnTo>
                  <a:lnTo>
                    <a:pt x="40037" y="0"/>
                  </a:lnTo>
                  <a:close/>
                </a:path>
              </a:pathLst>
            </a:custGeom>
            <a:solidFill>
              <a:srgbClr val="294A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4657088" y="0"/>
              <a:ext cx="6034914" cy="3262218"/>
            </a:xfrm>
            <a:custGeom>
              <a:rect b="b" l="l" r="r" t="t"/>
              <a:pathLst>
                <a:path extrusionOk="0" h="3262218" w="6034914">
                  <a:moveTo>
                    <a:pt x="1892" y="0"/>
                  </a:moveTo>
                  <a:lnTo>
                    <a:pt x="1747" y="3080"/>
                  </a:lnTo>
                  <a:lnTo>
                    <a:pt x="556" y="44037"/>
                  </a:lnTo>
                  <a:lnTo>
                    <a:pt x="0" y="85710"/>
                  </a:lnTo>
                  <a:lnTo>
                    <a:pt x="317" y="128175"/>
                  </a:lnTo>
                  <a:lnTo>
                    <a:pt x="1508" y="171752"/>
                  </a:lnTo>
                  <a:lnTo>
                    <a:pt x="3890" y="216520"/>
                  </a:lnTo>
                  <a:lnTo>
                    <a:pt x="5556" y="239379"/>
                  </a:lnTo>
                  <a:lnTo>
                    <a:pt x="7621" y="262716"/>
                  </a:lnTo>
                  <a:lnTo>
                    <a:pt x="10002" y="286529"/>
                  </a:lnTo>
                  <a:lnTo>
                    <a:pt x="12621" y="308515"/>
                  </a:lnTo>
                  <a:lnTo>
                    <a:pt x="22305" y="382175"/>
                  </a:lnTo>
                  <a:lnTo>
                    <a:pt x="27702" y="419324"/>
                  </a:lnTo>
                  <a:lnTo>
                    <a:pt x="33655" y="456708"/>
                  </a:lnTo>
                  <a:lnTo>
                    <a:pt x="40005" y="494252"/>
                  </a:lnTo>
                  <a:lnTo>
                    <a:pt x="46831" y="532036"/>
                  </a:lnTo>
                  <a:lnTo>
                    <a:pt x="54213" y="569977"/>
                  </a:lnTo>
                  <a:lnTo>
                    <a:pt x="62072" y="608156"/>
                  </a:lnTo>
                  <a:lnTo>
                    <a:pt x="70643" y="646573"/>
                  </a:lnTo>
                  <a:lnTo>
                    <a:pt x="79772" y="685230"/>
                  </a:lnTo>
                  <a:lnTo>
                    <a:pt x="89615" y="724202"/>
                  </a:lnTo>
                  <a:lnTo>
                    <a:pt x="100251" y="763334"/>
                  </a:lnTo>
                  <a:lnTo>
                    <a:pt x="111602" y="802705"/>
                  </a:lnTo>
                  <a:lnTo>
                    <a:pt x="123825" y="842392"/>
                  </a:lnTo>
                  <a:lnTo>
                    <a:pt x="136922" y="882317"/>
                  </a:lnTo>
                  <a:lnTo>
                    <a:pt x="151051" y="922481"/>
                  </a:lnTo>
                  <a:lnTo>
                    <a:pt x="166211" y="962883"/>
                  </a:lnTo>
                  <a:lnTo>
                    <a:pt x="182483" y="1003524"/>
                  </a:lnTo>
                  <a:lnTo>
                    <a:pt x="200025" y="1044401"/>
                  </a:lnTo>
                  <a:lnTo>
                    <a:pt x="218837" y="1085517"/>
                  </a:lnTo>
                  <a:lnTo>
                    <a:pt x="239236" y="1126792"/>
                  </a:lnTo>
                  <a:lnTo>
                    <a:pt x="261065" y="1168146"/>
                  </a:lnTo>
                  <a:lnTo>
                    <a:pt x="284480" y="1209660"/>
                  </a:lnTo>
                  <a:lnTo>
                    <a:pt x="296942" y="1230376"/>
                  </a:lnTo>
                  <a:lnTo>
                    <a:pt x="309801" y="1251093"/>
                  </a:lnTo>
                  <a:lnTo>
                    <a:pt x="311010" y="1252936"/>
                  </a:lnTo>
                  <a:lnTo>
                    <a:pt x="311071" y="1252998"/>
                  </a:lnTo>
                  <a:lnTo>
                    <a:pt x="311259" y="1253316"/>
                  </a:lnTo>
                  <a:lnTo>
                    <a:pt x="311467" y="1253633"/>
                  </a:lnTo>
                  <a:lnTo>
                    <a:pt x="311789" y="1254210"/>
                  </a:lnTo>
                  <a:lnTo>
                    <a:pt x="311887" y="1254378"/>
                  </a:lnTo>
                  <a:lnTo>
                    <a:pt x="312103" y="1254665"/>
                  </a:lnTo>
                  <a:lnTo>
                    <a:pt x="311992" y="1254554"/>
                  </a:lnTo>
                  <a:lnTo>
                    <a:pt x="311887" y="1254378"/>
                  </a:lnTo>
                  <a:lnTo>
                    <a:pt x="311865" y="1254347"/>
                  </a:lnTo>
                  <a:lnTo>
                    <a:pt x="311789" y="1254210"/>
                  </a:lnTo>
                  <a:lnTo>
                    <a:pt x="311259" y="1253316"/>
                  </a:lnTo>
                  <a:lnTo>
                    <a:pt x="311010" y="1252936"/>
                  </a:lnTo>
                  <a:lnTo>
                    <a:pt x="310992" y="1252918"/>
                  </a:lnTo>
                  <a:lnTo>
                    <a:pt x="311388" y="1253633"/>
                  </a:lnTo>
                  <a:lnTo>
                    <a:pt x="311943" y="1254506"/>
                  </a:lnTo>
                  <a:lnTo>
                    <a:pt x="311992" y="1254554"/>
                  </a:lnTo>
                  <a:lnTo>
                    <a:pt x="320517" y="1268952"/>
                  </a:lnTo>
                  <a:lnTo>
                    <a:pt x="339805" y="1300702"/>
                  </a:lnTo>
                  <a:lnTo>
                    <a:pt x="379333" y="1363806"/>
                  </a:lnTo>
                  <a:lnTo>
                    <a:pt x="420132" y="1426195"/>
                  </a:lnTo>
                  <a:lnTo>
                    <a:pt x="462280" y="1488027"/>
                  </a:lnTo>
                  <a:lnTo>
                    <a:pt x="505778" y="1549067"/>
                  </a:lnTo>
                  <a:lnTo>
                    <a:pt x="550705" y="1609392"/>
                  </a:lnTo>
                  <a:lnTo>
                    <a:pt x="596980" y="1668923"/>
                  </a:lnTo>
                  <a:lnTo>
                    <a:pt x="644685" y="1727661"/>
                  </a:lnTo>
                  <a:lnTo>
                    <a:pt x="693897" y="1785446"/>
                  </a:lnTo>
                  <a:lnTo>
                    <a:pt x="744617" y="1842437"/>
                  </a:lnTo>
                  <a:lnTo>
                    <a:pt x="796846" y="1898396"/>
                  </a:lnTo>
                  <a:lnTo>
                    <a:pt x="850662" y="1953404"/>
                  </a:lnTo>
                  <a:lnTo>
                    <a:pt x="906066" y="2007220"/>
                  </a:lnTo>
                  <a:lnTo>
                    <a:pt x="963137" y="2059925"/>
                  </a:lnTo>
                  <a:lnTo>
                    <a:pt x="1021875" y="2111360"/>
                  </a:lnTo>
                  <a:lnTo>
                    <a:pt x="1082278" y="2161445"/>
                  </a:lnTo>
                  <a:lnTo>
                    <a:pt x="1144508" y="2210102"/>
                  </a:lnTo>
                  <a:lnTo>
                    <a:pt x="1208406" y="2257171"/>
                  </a:lnTo>
                  <a:lnTo>
                    <a:pt x="1274048" y="2302573"/>
                  </a:lnTo>
                  <a:lnTo>
                    <a:pt x="1307544" y="2324640"/>
                  </a:lnTo>
                  <a:lnTo>
                    <a:pt x="1341517" y="2346230"/>
                  </a:lnTo>
                  <a:lnTo>
                    <a:pt x="1375966" y="2367343"/>
                  </a:lnTo>
                  <a:lnTo>
                    <a:pt x="1410812" y="2387902"/>
                  </a:lnTo>
                  <a:lnTo>
                    <a:pt x="1446055" y="2407984"/>
                  </a:lnTo>
                  <a:lnTo>
                    <a:pt x="1481773" y="2427590"/>
                  </a:lnTo>
                  <a:lnTo>
                    <a:pt x="1517888" y="2446561"/>
                  </a:lnTo>
                  <a:lnTo>
                    <a:pt x="1554401" y="2464975"/>
                  </a:lnTo>
                  <a:lnTo>
                    <a:pt x="1591390" y="2482835"/>
                  </a:lnTo>
                  <a:lnTo>
                    <a:pt x="1628696" y="2500059"/>
                  </a:lnTo>
                  <a:lnTo>
                    <a:pt x="1666478" y="2516727"/>
                  </a:lnTo>
                  <a:lnTo>
                    <a:pt x="1704658" y="2532682"/>
                  </a:lnTo>
                  <a:lnTo>
                    <a:pt x="1743155" y="2548001"/>
                  </a:lnTo>
                  <a:lnTo>
                    <a:pt x="1782128" y="2562606"/>
                  </a:lnTo>
                  <a:lnTo>
                    <a:pt x="1821419" y="2576497"/>
                  </a:lnTo>
                  <a:lnTo>
                    <a:pt x="1860947" y="2589752"/>
                  </a:lnTo>
                  <a:lnTo>
                    <a:pt x="1900873" y="2602215"/>
                  </a:lnTo>
                  <a:lnTo>
                    <a:pt x="1941116" y="2613962"/>
                  </a:lnTo>
                  <a:lnTo>
                    <a:pt x="1981597" y="2624916"/>
                  </a:lnTo>
                  <a:lnTo>
                    <a:pt x="2022317" y="2635156"/>
                  </a:lnTo>
                  <a:lnTo>
                    <a:pt x="2063353" y="2644521"/>
                  </a:lnTo>
                  <a:lnTo>
                    <a:pt x="2104549" y="2653173"/>
                  </a:lnTo>
                  <a:lnTo>
                    <a:pt x="2145903" y="2660952"/>
                  </a:lnTo>
                  <a:lnTo>
                    <a:pt x="2187496" y="2668017"/>
                  </a:lnTo>
                  <a:lnTo>
                    <a:pt x="2231073" y="2674446"/>
                  </a:lnTo>
                  <a:lnTo>
                    <a:pt x="2272983" y="2679606"/>
                  </a:lnTo>
                  <a:lnTo>
                    <a:pt x="2311479" y="2683732"/>
                  </a:lnTo>
                  <a:lnTo>
                    <a:pt x="2349897" y="2687384"/>
                  </a:lnTo>
                  <a:lnTo>
                    <a:pt x="2426256" y="2693257"/>
                  </a:lnTo>
                  <a:lnTo>
                    <a:pt x="2502058" y="2697306"/>
                  </a:lnTo>
                  <a:lnTo>
                    <a:pt x="2577069" y="2699687"/>
                  </a:lnTo>
                  <a:lnTo>
                    <a:pt x="2651363" y="2700640"/>
                  </a:lnTo>
                  <a:lnTo>
                    <a:pt x="2724943" y="2700163"/>
                  </a:lnTo>
                  <a:lnTo>
                    <a:pt x="2797652" y="2698496"/>
                  </a:lnTo>
                  <a:lnTo>
                    <a:pt x="2869565" y="2695718"/>
                  </a:lnTo>
                  <a:lnTo>
                    <a:pt x="2940527" y="2692067"/>
                  </a:lnTo>
                  <a:lnTo>
                    <a:pt x="3010693" y="2687622"/>
                  </a:lnTo>
                  <a:lnTo>
                    <a:pt x="3079988" y="2682542"/>
                  </a:lnTo>
                  <a:lnTo>
                    <a:pt x="3148410" y="2676906"/>
                  </a:lnTo>
                  <a:lnTo>
                    <a:pt x="3215958" y="2670874"/>
                  </a:lnTo>
                  <a:lnTo>
                    <a:pt x="3282553" y="2664604"/>
                  </a:lnTo>
                  <a:lnTo>
                    <a:pt x="3541396" y="2639442"/>
                  </a:lnTo>
                  <a:lnTo>
                    <a:pt x="3676253" y="2624361"/>
                  </a:lnTo>
                  <a:lnTo>
                    <a:pt x="3736975" y="2618011"/>
                  </a:lnTo>
                  <a:lnTo>
                    <a:pt x="3797379" y="2612216"/>
                  </a:lnTo>
                  <a:lnTo>
                    <a:pt x="3857546" y="2606977"/>
                  </a:lnTo>
                  <a:lnTo>
                    <a:pt x="3917474" y="2602293"/>
                  </a:lnTo>
                  <a:lnTo>
                    <a:pt x="3977085" y="2598246"/>
                  </a:lnTo>
                  <a:lnTo>
                    <a:pt x="4036537" y="2594912"/>
                  </a:lnTo>
                  <a:lnTo>
                    <a:pt x="4095671" y="2592213"/>
                  </a:lnTo>
                  <a:lnTo>
                    <a:pt x="4154567" y="2590308"/>
                  </a:lnTo>
                  <a:lnTo>
                    <a:pt x="4213146" y="2589038"/>
                  </a:lnTo>
                  <a:lnTo>
                    <a:pt x="4271487" y="2588642"/>
                  </a:lnTo>
                  <a:lnTo>
                    <a:pt x="4329510" y="2588959"/>
                  </a:lnTo>
                  <a:lnTo>
                    <a:pt x="4387294" y="2590150"/>
                  </a:lnTo>
                  <a:lnTo>
                    <a:pt x="4444762" y="2592213"/>
                  </a:lnTo>
                  <a:lnTo>
                    <a:pt x="4501912" y="2595071"/>
                  </a:lnTo>
                  <a:lnTo>
                    <a:pt x="4558824" y="2598881"/>
                  </a:lnTo>
                  <a:lnTo>
                    <a:pt x="4615339" y="2603563"/>
                  </a:lnTo>
                  <a:lnTo>
                    <a:pt x="4671616" y="2609120"/>
                  </a:lnTo>
                  <a:lnTo>
                    <a:pt x="4727496" y="2615708"/>
                  </a:lnTo>
                  <a:lnTo>
                    <a:pt x="4783137" y="2623249"/>
                  </a:lnTo>
                  <a:lnTo>
                    <a:pt x="4838462" y="2631821"/>
                  </a:lnTo>
                  <a:lnTo>
                    <a:pt x="4898152" y="2641824"/>
                  </a:lnTo>
                  <a:lnTo>
                    <a:pt x="4948476" y="2651188"/>
                  </a:lnTo>
                  <a:lnTo>
                    <a:pt x="4998482" y="2661984"/>
                  </a:lnTo>
                  <a:lnTo>
                    <a:pt x="5048012" y="2674207"/>
                  </a:lnTo>
                  <a:lnTo>
                    <a:pt x="5097225" y="2687781"/>
                  </a:lnTo>
                  <a:lnTo>
                    <a:pt x="5145881" y="2702704"/>
                  </a:lnTo>
                  <a:lnTo>
                    <a:pt x="5194062" y="2719054"/>
                  </a:lnTo>
                  <a:lnTo>
                    <a:pt x="5241608" y="2736676"/>
                  </a:lnTo>
                  <a:lnTo>
                    <a:pt x="5288598" y="2755646"/>
                  </a:lnTo>
                  <a:lnTo>
                    <a:pt x="5334873" y="2775967"/>
                  </a:lnTo>
                  <a:lnTo>
                    <a:pt x="5380435" y="2797556"/>
                  </a:lnTo>
                  <a:lnTo>
                    <a:pt x="5425281" y="2820417"/>
                  </a:lnTo>
                  <a:lnTo>
                    <a:pt x="5469256" y="2844546"/>
                  </a:lnTo>
                  <a:lnTo>
                    <a:pt x="5512356" y="2869946"/>
                  </a:lnTo>
                  <a:lnTo>
                    <a:pt x="5554505" y="2896537"/>
                  </a:lnTo>
                  <a:lnTo>
                    <a:pt x="5595700" y="2924399"/>
                  </a:lnTo>
                  <a:lnTo>
                    <a:pt x="5635943" y="2953370"/>
                  </a:lnTo>
                  <a:lnTo>
                    <a:pt x="5674996" y="2983532"/>
                  </a:lnTo>
                  <a:lnTo>
                    <a:pt x="5713096" y="3014726"/>
                  </a:lnTo>
                  <a:lnTo>
                    <a:pt x="5749926" y="3047112"/>
                  </a:lnTo>
                  <a:lnTo>
                    <a:pt x="5785645" y="3080449"/>
                  </a:lnTo>
                  <a:lnTo>
                    <a:pt x="5820013" y="3114899"/>
                  </a:lnTo>
                  <a:lnTo>
                    <a:pt x="5853192" y="3150299"/>
                  </a:lnTo>
                  <a:lnTo>
                    <a:pt x="5885021" y="3186652"/>
                  </a:lnTo>
                  <a:lnTo>
                    <a:pt x="5915422" y="3223959"/>
                  </a:lnTo>
                  <a:lnTo>
                    <a:pt x="5944473" y="3262218"/>
                  </a:lnTo>
                  <a:lnTo>
                    <a:pt x="6034914" y="3195886"/>
                  </a:lnTo>
                  <a:lnTo>
                    <a:pt x="6034914" y="2038246"/>
                  </a:lnTo>
                  <a:lnTo>
                    <a:pt x="6023690" y="2031270"/>
                  </a:lnTo>
                  <a:lnTo>
                    <a:pt x="5989480" y="2010791"/>
                  </a:lnTo>
                  <a:lnTo>
                    <a:pt x="5954951" y="1990788"/>
                  </a:lnTo>
                  <a:lnTo>
                    <a:pt x="5920106" y="1971342"/>
                  </a:lnTo>
                  <a:lnTo>
                    <a:pt x="5885101" y="1952451"/>
                  </a:lnTo>
                  <a:lnTo>
                    <a:pt x="5849780" y="1934036"/>
                  </a:lnTo>
                  <a:lnTo>
                    <a:pt x="5814220" y="1916256"/>
                  </a:lnTo>
                  <a:lnTo>
                    <a:pt x="5778501" y="1898952"/>
                  </a:lnTo>
                  <a:lnTo>
                    <a:pt x="5742464" y="1882203"/>
                  </a:lnTo>
                  <a:lnTo>
                    <a:pt x="5706268" y="1866011"/>
                  </a:lnTo>
                  <a:lnTo>
                    <a:pt x="5669836" y="1850375"/>
                  </a:lnTo>
                  <a:lnTo>
                    <a:pt x="5633243" y="1835293"/>
                  </a:lnTo>
                  <a:lnTo>
                    <a:pt x="5596414" y="1820688"/>
                  </a:lnTo>
                  <a:lnTo>
                    <a:pt x="5559425" y="1806638"/>
                  </a:lnTo>
                  <a:lnTo>
                    <a:pt x="5522277" y="1793225"/>
                  </a:lnTo>
                  <a:lnTo>
                    <a:pt x="5484971" y="1780286"/>
                  </a:lnTo>
                  <a:lnTo>
                    <a:pt x="5447427" y="1767903"/>
                  </a:lnTo>
                  <a:lnTo>
                    <a:pt x="5409803" y="1755997"/>
                  </a:lnTo>
                  <a:lnTo>
                    <a:pt x="5372021" y="1744726"/>
                  </a:lnTo>
                  <a:lnTo>
                    <a:pt x="5334079" y="1733931"/>
                  </a:lnTo>
                  <a:lnTo>
                    <a:pt x="5295979" y="1723692"/>
                  </a:lnTo>
                  <a:lnTo>
                    <a:pt x="5257800" y="1714087"/>
                  </a:lnTo>
                  <a:lnTo>
                    <a:pt x="5219462" y="1704880"/>
                  </a:lnTo>
                  <a:lnTo>
                    <a:pt x="5181044" y="1696307"/>
                  </a:lnTo>
                  <a:lnTo>
                    <a:pt x="5142548" y="1688291"/>
                  </a:lnTo>
                  <a:lnTo>
                    <a:pt x="5103971" y="1680829"/>
                  </a:lnTo>
                  <a:lnTo>
                    <a:pt x="5065237" y="1673845"/>
                  </a:lnTo>
                  <a:lnTo>
                    <a:pt x="4996894" y="1662415"/>
                  </a:lnTo>
                  <a:lnTo>
                    <a:pt x="4923869" y="1651143"/>
                  </a:lnTo>
                  <a:lnTo>
                    <a:pt x="4850844" y="1641221"/>
                  </a:lnTo>
                  <a:lnTo>
                    <a:pt x="4777819" y="1632648"/>
                  </a:lnTo>
                  <a:lnTo>
                    <a:pt x="4704874" y="1625346"/>
                  </a:lnTo>
                  <a:lnTo>
                    <a:pt x="4632008" y="1619313"/>
                  </a:lnTo>
                  <a:lnTo>
                    <a:pt x="4559300" y="1614472"/>
                  </a:lnTo>
                  <a:lnTo>
                    <a:pt x="4486752" y="1610821"/>
                  </a:lnTo>
                  <a:lnTo>
                    <a:pt x="4414521" y="1608281"/>
                  </a:lnTo>
                  <a:lnTo>
                    <a:pt x="4342448" y="1606772"/>
                  </a:lnTo>
                  <a:lnTo>
                    <a:pt x="4270613" y="1606296"/>
                  </a:lnTo>
                  <a:lnTo>
                    <a:pt x="4199096" y="1606852"/>
                  </a:lnTo>
                  <a:lnTo>
                    <a:pt x="4127897" y="1608359"/>
                  </a:lnTo>
                  <a:lnTo>
                    <a:pt x="4057015" y="1610741"/>
                  </a:lnTo>
                  <a:lnTo>
                    <a:pt x="3986451" y="1613916"/>
                  </a:lnTo>
                  <a:lnTo>
                    <a:pt x="3916205" y="1617884"/>
                  </a:lnTo>
                  <a:lnTo>
                    <a:pt x="3846355" y="1622568"/>
                  </a:lnTo>
                  <a:lnTo>
                    <a:pt x="3776821" y="1627966"/>
                  </a:lnTo>
                  <a:lnTo>
                    <a:pt x="3707606" y="1633998"/>
                  </a:lnTo>
                  <a:lnTo>
                    <a:pt x="3638708" y="1640586"/>
                  </a:lnTo>
                  <a:lnTo>
                    <a:pt x="3570287" y="1647810"/>
                  </a:lnTo>
                  <a:lnTo>
                    <a:pt x="3447098" y="1661700"/>
                  </a:lnTo>
                  <a:lnTo>
                    <a:pt x="3188971" y="1686782"/>
                  </a:lnTo>
                  <a:lnTo>
                    <a:pt x="3126264" y="1692656"/>
                  </a:lnTo>
                  <a:lnTo>
                    <a:pt x="3064431" y="1698133"/>
                  </a:lnTo>
                  <a:lnTo>
                    <a:pt x="3003471" y="1703134"/>
                  </a:lnTo>
                  <a:lnTo>
                    <a:pt x="2943225" y="1707578"/>
                  </a:lnTo>
                  <a:lnTo>
                    <a:pt x="2883773" y="1711388"/>
                  </a:lnTo>
                  <a:lnTo>
                    <a:pt x="2825194" y="1714405"/>
                  </a:lnTo>
                  <a:lnTo>
                    <a:pt x="2767331" y="1716627"/>
                  </a:lnTo>
                  <a:lnTo>
                    <a:pt x="2710181" y="1717897"/>
                  </a:lnTo>
                  <a:lnTo>
                    <a:pt x="2653903" y="1718295"/>
                  </a:lnTo>
                  <a:lnTo>
                    <a:pt x="2598421" y="1717660"/>
                  </a:lnTo>
                  <a:lnTo>
                    <a:pt x="2543652" y="1715913"/>
                  </a:lnTo>
                  <a:lnTo>
                    <a:pt x="2489756" y="1712976"/>
                  </a:lnTo>
                  <a:lnTo>
                    <a:pt x="2436655" y="1708929"/>
                  </a:lnTo>
                  <a:lnTo>
                    <a:pt x="2384346" y="1703609"/>
                  </a:lnTo>
                  <a:lnTo>
                    <a:pt x="2361803" y="1700911"/>
                  </a:lnTo>
                  <a:lnTo>
                    <a:pt x="2341246" y="1697816"/>
                  </a:lnTo>
                  <a:lnTo>
                    <a:pt x="2318782" y="1694006"/>
                  </a:lnTo>
                  <a:lnTo>
                    <a:pt x="2296398" y="1689798"/>
                  </a:lnTo>
                  <a:lnTo>
                    <a:pt x="2251790" y="1679956"/>
                  </a:lnTo>
                  <a:lnTo>
                    <a:pt x="2207340" y="1668447"/>
                  </a:lnTo>
                  <a:lnTo>
                    <a:pt x="2163207" y="1655112"/>
                  </a:lnTo>
                  <a:lnTo>
                    <a:pt x="2119234" y="1639951"/>
                  </a:lnTo>
                  <a:lnTo>
                    <a:pt x="2075577" y="1623045"/>
                  </a:lnTo>
                  <a:lnTo>
                    <a:pt x="2032158" y="1604471"/>
                  </a:lnTo>
                  <a:lnTo>
                    <a:pt x="1989059" y="1584151"/>
                  </a:lnTo>
                  <a:lnTo>
                    <a:pt x="1946275" y="1562085"/>
                  </a:lnTo>
                  <a:lnTo>
                    <a:pt x="1903889" y="1538431"/>
                  </a:lnTo>
                  <a:lnTo>
                    <a:pt x="1861900" y="1513109"/>
                  </a:lnTo>
                  <a:lnTo>
                    <a:pt x="1820387" y="1486202"/>
                  </a:lnTo>
                  <a:lnTo>
                    <a:pt x="1779271" y="1457786"/>
                  </a:lnTo>
                  <a:lnTo>
                    <a:pt x="1738631" y="1427861"/>
                  </a:lnTo>
                  <a:lnTo>
                    <a:pt x="1698546" y="1396508"/>
                  </a:lnTo>
                  <a:lnTo>
                    <a:pt x="1659017" y="1363726"/>
                  </a:lnTo>
                  <a:lnTo>
                    <a:pt x="1620045" y="1329595"/>
                  </a:lnTo>
                  <a:lnTo>
                    <a:pt x="1581786" y="1294193"/>
                  </a:lnTo>
                  <a:lnTo>
                    <a:pt x="1544082" y="1257602"/>
                  </a:lnTo>
                  <a:lnTo>
                    <a:pt x="1507014" y="1219820"/>
                  </a:lnTo>
                  <a:lnTo>
                    <a:pt x="1470740" y="1180846"/>
                  </a:lnTo>
                  <a:lnTo>
                    <a:pt x="1435101" y="1140841"/>
                  </a:lnTo>
                  <a:lnTo>
                    <a:pt x="1400096" y="1099725"/>
                  </a:lnTo>
                  <a:lnTo>
                    <a:pt x="1365965" y="1057736"/>
                  </a:lnTo>
                  <a:lnTo>
                    <a:pt x="1332469" y="1014714"/>
                  </a:lnTo>
                  <a:lnTo>
                    <a:pt x="1299846" y="970900"/>
                  </a:lnTo>
                  <a:lnTo>
                    <a:pt x="1268016" y="926132"/>
                  </a:lnTo>
                  <a:lnTo>
                    <a:pt x="1236981" y="880650"/>
                  </a:lnTo>
                  <a:lnTo>
                    <a:pt x="1206738" y="834455"/>
                  </a:lnTo>
                  <a:lnTo>
                    <a:pt x="1177369" y="787465"/>
                  </a:lnTo>
                  <a:lnTo>
                    <a:pt x="1163003" y="763731"/>
                  </a:lnTo>
                  <a:lnTo>
                    <a:pt x="1155860" y="751825"/>
                  </a:lnTo>
                  <a:lnTo>
                    <a:pt x="1147128" y="737299"/>
                  </a:lnTo>
                  <a:lnTo>
                    <a:pt x="1140063" y="726107"/>
                  </a:lnTo>
                  <a:lnTo>
                    <a:pt x="1131491" y="712137"/>
                  </a:lnTo>
                  <a:lnTo>
                    <a:pt x="1122998" y="697136"/>
                  </a:lnTo>
                  <a:lnTo>
                    <a:pt x="1114585" y="681022"/>
                  </a:lnTo>
                  <a:lnTo>
                    <a:pt x="1106171" y="664115"/>
                  </a:lnTo>
                  <a:lnTo>
                    <a:pt x="1097916" y="646177"/>
                  </a:lnTo>
                  <a:lnTo>
                    <a:pt x="1089898" y="627364"/>
                  </a:lnTo>
                  <a:lnTo>
                    <a:pt x="1082041" y="607759"/>
                  </a:lnTo>
                  <a:lnTo>
                    <a:pt x="1074421" y="587440"/>
                  </a:lnTo>
                  <a:lnTo>
                    <a:pt x="1066960" y="566325"/>
                  </a:lnTo>
                  <a:lnTo>
                    <a:pt x="1059816" y="544577"/>
                  </a:lnTo>
                  <a:lnTo>
                    <a:pt x="1052910" y="522192"/>
                  </a:lnTo>
                  <a:lnTo>
                    <a:pt x="1046322" y="499174"/>
                  </a:lnTo>
                  <a:lnTo>
                    <a:pt x="1039972" y="475680"/>
                  </a:lnTo>
                  <a:lnTo>
                    <a:pt x="1033860" y="451629"/>
                  </a:lnTo>
                  <a:lnTo>
                    <a:pt x="1028066" y="427102"/>
                  </a:lnTo>
                  <a:lnTo>
                    <a:pt x="1022510" y="402177"/>
                  </a:lnTo>
                  <a:lnTo>
                    <a:pt x="1012269" y="350981"/>
                  </a:lnTo>
                  <a:lnTo>
                    <a:pt x="1003062" y="298435"/>
                  </a:lnTo>
                  <a:lnTo>
                    <a:pt x="994887" y="244619"/>
                  </a:lnTo>
                  <a:lnTo>
                    <a:pt x="987663" y="189532"/>
                  </a:lnTo>
                  <a:lnTo>
                    <a:pt x="986394" y="179292"/>
                  </a:lnTo>
                  <a:lnTo>
                    <a:pt x="985521" y="170800"/>
                  </a:lnTo>
                  <a:lnTo>
                    <a:pt x="984092" y="152305"/>
                  </a:lnTo>
                  <a:lnTo>
                    <a:pt x="983060" y="132223"/>
                  </a:lnTo>
                  <a:lnTo>
                    <a:pt x="982425" y="110871"/>
                  </a:lnTo>
                  <a:lnTo>
                    <a:pt x="982266" y="88408"/>
                  </a:lnTo>
                  <a:lnTo>
                    <a:pt x="982583" y="65152"/>
                  </a:lnTo>
                  <a:lnTo>
                    <a:pt x="983298" y="41260"/>
                  </a:lnTo>
                  <a:lnTo>
                    <a:pt x="984410" y="16733"/>
                  </a:lnTo>
                  <a:lnTo>
                    <a:pt x="985473" y="0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10307160" y="2459694"/>
              <a:ext cx="384843" cy="802524"/>
            </a:xfrm>
            <a:custGeom>
              <a:rect b="b" l="l" r="r" t="t"/>
              <a:pathLst>
                <a:path extrusionOk="0" h="802524" w="384843">
                  <a:moveTo>
                    <a:pt x="384843" y="0"/>
                  </a:moveTo>
                  <a:lnTo>
                    <a:pt x="0" y="504392"/>
                  </a:lnTo>
                  <a:lnTo>
                    <a:pt x="41831" y="537411"/>
                  </a:lnTo>
                  <a:lnTo>
                    <a:pt x="82312" y="571700"/>
                  </a:lnTo>
                  <a:lnTo>
                    <a:pt x="121364" y="607261"/>
                  </a:lnTo>
                  <a:lnTo>
                    <a:pt x="159068" y="644092"/>
                  </a:lnTo>
                  <a:lnTo>
                    <a:pt x="195262" y="682032"/>
                  </a:lnTo>
                  <a:lnTo>
                    <a:pt x="229871" y="721164"/>
                  </a:lnTo>
                  <a:lnTo>
                    <a:pt x="262969" y="761328"/>
                  </a:lnTo>
                  <a:lnTo>
                    <a:pt x="294402" y="802524"/>
                  </a:lnTo>
                  <a:lnTo>
                    <a:pt x="384843" y="736192"/>
                  </a:lnTo>
                  <a:lnTo>
                    <a:pt x="384843" y="0"/>
                  </a:lnTo>
                  <a:close/>
                </a:path>
              </a:pathLst>
            </a:custGeom>
            <a:solidFill>
              <a:srgbClr val="EE284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9817416" y="1775206"/>
              <a:ext cx="874586" cy="1119743"/>
            </a:xfrm>
            <a:custGeom>
              <a:rect b="b" l="l" r="r" t="t"/>
              <a:pathLst>
                <a:path extrusionOk="0" h="1119743" w="874586">
                  <a:moveTo>
                    <a:pt x="309562" y="0"/>
                  </a:moveTo>
                  <a:lnTo>
                    <a:pt x="0" y="932260"/>
                  </a:lnTo>
                  <a:lnTo>
                    <a:pt x="51832" y="950357"/>
                  </a:lnTo>
                  <a:lnTo>
                    <a:pt x="102950" y="970042"/>
                  </a:lnTo>
                  <a:lnTo>
                    <a:pt x="153273" y="991236"/>
                  </a:lnTo>
                  <a:lnTo>
                    <a:pt x="202883" y="1013937"/>
                  </a:lnTo>
                  <a:lnTo>
                    <a:pt x="251539" y="1038225"/>
                  </a:lnTo>
                  <a:lnTo>
                    <a:pt x="299243" y="1063943"/>
                  </a:lnTo>
                  <a:lnTo>
                    <a:pt x="345995" y="1091088"/>
                  </a:lnTo>
                  <a:lnTo>
                    <a:pt x="391637" y="1119743"/>
                  </a:lnTo>
                  <a:lnTo>
                    <a:pt x="874586" y="376701"/>
                  </a:lnTo>
                  <a:lnTo>
                    <a:pt x="874586" y="263090"/>
                  </a:lnTo>
                  <a:lnTo>
                    <a:pt x="853758" y="250269"/>
                  </a:lnTo>
                  <a:lnTo>
                    <a:pt x="816689" y="228282"/>
                  </a:lnTo>
                  <a:lnTo>
                    <a:pt x="779305" y="206931"/>
                  </a:lnTo>
                  <a:lnTo>
                    <a:pt x="741601" y="186213"/>
                  </a:lnTo>
                  <a:lnTo>
                    <a:pt x="703581" y="166132"/>
                  </a:lnTo>
                  <a:lnTo>
                    <a:pt x="665322" y="146684"/>
                  </a:lnTo>
                  <a:lnTo>
                    <a:pt x="626746" y="127873"/>
                  </a:lnTo>
                  <a:lnTo>
                    <a:pt x="587931" y="109696"/>
                  </a:lnTo>
                  <a:lnTo>
                    <a:pt x="548799" y="92075"/>
                  </a:lnTo>
                  <a:lnTo>
                    <a:pt x="509508" y="75168"/>
                  </a:lnTo>
                  <a:lnTo>
                    <a:pt x="469900" y="58896"/>
                  </a:lnTo>
                  <a:lnTo>
                    <a:pt x="430133" y="43179"/>
                  </a:lnTo>
                  <a:lnTo>
                    <a:pt x="390128" y="28178"/>
                  </a:lnTo>
                  <a:lnTo>
                    <a:pt x="349964" y="13732"/>
                  </a:lnTo>
                  <a:lnTo>
                    <a:pt x="309562" y="0"/>
                  </a:lnTo>
                  <a:close/>
                </a:path>
              </a:pathLst>
            </a:custGeom>
            <a:solidFill>
              <a:srgbClr val="D4A93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9229407" y="1620584"/>
              <a:ext cx="714533" cy="1052116"/>
            </a:xfrm>
            <a:custGeom>
              <a:rect b="b" l="l" r="r" t="t"/>
              <a:pathLst>
                <a:path extrusionOk="0" h="1052116" w="714533">
                  <a:moveTo>
                    <a:pt x="77072" y="0"/>
                  </a:moveTo>
                  <a:lnTo>
                    <a:pt x="0" y="979249"/>
                  </a:lnTo>
                  <a:lnTo>
                    <a:pt x="61038" y="984647"/>
                  </a:lnTo>
                  <a:lnTo>
                    <a:pt x="121602" y="991077"/>
                  </a:lnTo>
                  <a:lnTo>
                    <a:pt x="181847" y="998617"/>
                  </a:lnTo>
                  <a:lnTo>
                    <a:pt x="241775" y="1007348"/>
                  </a:lnTo>
                  <a:lnTo>
                    <a:pt x="305355" y="1017826"/>
                  </a:lnTo>
                  <a:lnTo>
                    <a:pt x="334882" y="1022747"/>
                  </a:lnTo>
                  <a:lnTo>
                    <a:pt x="362029" y="1027827"/>
                  </a:lnTo>
                  <a:lnTo>
                    <a:pt x="416162" y="1039098"/>
                  </a:lnTo>
                  <a:lnTo>
                    <a:pt x="469740" y="1052116"/>
                  </a:lnTo>
                  <a:lnTo>
                    <a:pt x="714533" y="100806"/>
                  </a:lnTo>
                  <a:lnTo>
                    <a:pt x="673258" y="90487"/>
                  </a:lnTo>
                  <a:lnTo>
                    <a:pt x="631825" y="80803"/>
                  </a:lnTo>
                  <a:lnTo>
                    <a:pt x="590231" y="71834"/>
                  </a:lnTo>
                  <a:lnTo>
                    <a:pt x="548560" y="63420"/>
                  </a:lnTo>
                  <a:lnTo>
                    <a:pt x="506809" y="55642"/>
                  </a:lnTo>
                  <a:lnTo>
                    <a:pt x="467280" y="48974"/>
                  </a:lnTo>
                  <a:lnTo>
                    <a:pt x="392350" y="36671"/>
                  </a:lnTo>
                  <a:lnTo>
                    <a:pt x="313451" y="25241"/>
                  </a:lnTo>
                  <a:lnTo>
                    <a:pt x="234631" y="15319"/>
                  </a:lnTo>
                  <a:lnTo>
                    <a:pt x="155812" y="6906"/>
                  </a:lnTo>
                  <a:lnTo>
                    <a:pt x="77072" y="0"/>
                  </a:lnTo>
                  <a:close/>
                </a:path>
              </a:pathLst>
            </a:custGeom>
            <a:solidFill>
              <a:srgbClr val="47B24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8515825" y="1606455"/>
              <a:ext cx="614996" cy="995045"/>
            </a:xfrm>
            <a:custGeom>
              <a:rect b="b" l="l" r="r" t="t"/>
              <a:pathLst>
                <a:path extrusionOk="0" h="995045" w="614996">
                  <a:moveTo>
                    <a:pt x="381793" y="0"/>
                  </a:moveTo>
                  <a:lnTo>
                    <a:pt x="304640" y="1032"/>
                  </a:lnTo>
                  <a:lnTo>
                    <a:pt x="227965" y="3175"/>
                  </a:lnTo>
                  <a:lnTo>
                    <a:pt x="151526" y="6271"/>
                  </a:lnTo>
                  <a:lnTo>
                    <a:pt x="75565" y="10318"/>
                  </a:lnTo>
                  <a:lnTo>
                    <a:pt x="0" y="15240"/>
                  </a:lnTo>
                  <a:lnTo>
                    <a:pt x="69374" y="995045"/>
                  </a:lnTo>
                  <a:lnTo>
                    <a:pt x="133746" y="990838"/>
                  </a:lnTo>
                  <a:lnTo>
                    <a:pt x="197802" y="987426"/>
                  </a:lnTo>
                  <a:lnTo>
                    <a:pt x="261618" y="984885"/>
                  </a:lnTo>
                  <a:lnTo>
                    <a:pt x="325040" y="983138"/>
                  </a:lnTo>
                  <a:lnTo>
                    <a:pt x="388222" y="982266"/>
                  </a:lnTo>
                  <a:lnTo>
                    <a:pt x="451008" y="982266"/>
                  </a:lnTo>
                  <a:lnTo>
                    <a:pt x="513476" y="983297"/>
                  </a:lnTo>
                  <a:lnTo>
                    <a:pt x="575627" y="985282"/>
                  </a:lnTo>
                  <a:lnTo>
                    <a:pt x="614996" y="3810"/>
                  </a:lnTo>
                  <a:lnTo>
                    <a:pt x="536971" y="1270"/>
                  </a:lnTo>
                  <a:lnTo>
                    <a:pt x="459184" y="80"/>
                  </a:lnTo>
                  <a:lnTo>
                    <a:pt x="381793" y="0"/>
                  </a:lnTo>
                  <a:close/>
                </a:path>
              </a:pathLst>
            </a:custGeom>
            <a:solidFill>
              <a:srgbClr val="C521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7790813" y="1635586"/>
              <a:ext cx="649130" cy="1034574"/>
            </a:xfrm>
            <a:custGeom>
              <a:rect b="b" l="l" r="r" t="t"/>
              <a:pathLst>
                <a:path extrusionOk="0" h="1034574" w="649130">
                  <a:moveTo>
                    <a:pt x="557212" y="0"/>
                  </a:moveTo>
                  <a:lnTo>
                    <a:pt x="482997" y="7302"/>
                  </a:lnTo>
                  <a:lnTo>
                    <a:pt x="409178" y="15240"/>
                  </a:lnTo>
                  <a:lnTo>
                    <a:pt x="336868" y="23573"/>
                  </a:lnTo>
                  <a:lnTo>
                    <a:pt x="324008" y="25161"/>
                  </a:lnTo>
                  <a:lnTo>
                    <a:pt x="312421" y="26193"/>
                  </a:lnTo>
                  <a:lnTo>
                    <a:pt x="277416" y="29527"/>
                  </a:lnTo>
                  <a:lnTo>
                    <a:pt x="0" y="56435"/>
                  </a:lnTo>
                  <a:lnTo>
                    <a:pt x="90171" y="1034574"/>
                  </a:lnTo>
                  <a:lnTo>
                    <a:pt x="371078" y="1007347"/>
                  </a:lnTo>
                  <a:lnTo>
                    <a:pt x="405844" y="1004013"/>
                  </a:lnTo>
                  <a:lnTo>
                    <a:pt x="429181" y="1001791"/>
                  </a:lnTo>
                  <a:lnTo>
                    <a:pt x="451088" y="999172"/>
                  </a:lnTo>
                  <a:lnTo>
                    <a:pt x="518161" y="991472"/>
                  </a:lnTo>
                  <a:lnTo>
                    <a:pt x="583803" y="984408"/>
                  </a:lnTo>
                  <a:lnTo>
                    <a:pt x="649130" y="977979"/>
                  </a:lnTo>
                  <a:lnTo>
                    <a:pt x="557212" y="0"/>
                  </a:lnTo>
                  <a:close/>
                </a:path>
              </a:pathLst>
            </a:custGeom>
            <a:solidFill>
              <a:srgbClr val="F03F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7087710" y="1704562"/>
              <a:ext cx="628650" cy="995998"/>
            </a:xfrm>
            <a:custGeom>
              <a:rect b="b" l="l" r="r" t="t"/>
              <a:pathLst>
                <a:path extrusionOk="0" h="995998" w="628650">
                  <a:moveTo>
                    <a:pt x="554672" y="0"/>
                  </a:moveTo>
                  <a:lnTo>
                    <a:pt x="489903" y="4603"/>
                  </a:lnTo>
                  <a:lnTo>
                    <a:pt x="426084" y="8335"/>
                  </a:lnTo>
                  <a:lnTo>
                    <a:pt x="363141" y="11192"/>
                  </a:lnTo>
                  <a:lnTo>
                    <a:pt x="301149" y="13017"/>
                  </a:lnTo>
                  <a:lnTo>
                    <a:pt x="240031" y="13732"/>
                  </a:lnTo>
                  <a:lnTo>
                    <a:pt x="179864" y="13334"/>
                  </a:lnTo>
                  <a:lnTo>
                    <a:pt x="120650" y="11668"/>
                  </a:lnTo>
                  <a:lnTo>
                    <a:pt x="62310" y="8652"/>
                  </a:lnTo>
                  <a:lnTo>
                    <a:pt x="0" y="988933"/>
                  </a:lnTo>
                  <a:lnTo>
                    <a:pt x="40958" y="991315"/>
                  </a:lnTo>
                  <a:lnTo>
                    <a:pt x="81756" y="993140"/>
                  </a:lnTo>
                  <a:lnTo>
                    <a:pt x="162718" y="995442"/>
                  </a:lnTo>
                  <a:lnTo>
                    <a:pt x="242808" y="995998"/>
                  </a:lnTo>
                  <a:lnTo>
                    <a:pt x="321946" y="995045"/>
                  </a:lnTo>
                  <a:lnTo>
                    <a:pt x="400129" y="992743"/>
                  </a:lnTo>
                  <a:lnTo>
                    <a:pt x="477362" y="989251"/>
                  </a:lnTo>
                  <a:lnTo>
                    <a:pt x="553482" y="984806"/>
                  </a:lnTo>
                  <a:lnTo>
                    <a:pt x="628650" y="979487"/>
                  </a:lnTo>
                  <a:lnTo>
                    <a:pt x="554672" y="0"/>
                  </a:lnTo>
                  <a:close/>
                </a:path>
              </a:pathLst>
            </a:custGeom>
            <a:solidFill>
              <a:srgbClr val="4BC4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6211331" y="1584071"/>
              <a:ext cx="813197" cy="1091962"/>
            </a:xfrm>
            <a:custGeom>
              <a:rect b="b" l="l" r="r" t="t"/>
              <a:pathLst>
                <a:path extrusionOk="0" h="1091962" w="813197">
                  <a:moveTo>
                    <a:pt x="434737" y="0"/>
                  </a:moveTo>
                  <a:lnTo>
                    <a:pt x="0" y="880903"/>
                  </a:lnTo>
                  <a:lnTo>
                    <a:pt x="39926" y="900112"/>
                  </a:lnTo>
                  <a:lnTo>
                    <a:pt x="80407" y="918686"/>
                  </a:lnTo>
                  <a:lnTo>
                    <a:pt x="121284" y="936466"/>
                  </a:lnTo>
                  <a:lnTo>
                    <a:pt x="162640" y="953532"/>
                  </a:lnTo>
                  <a:lnTo>
                    <a:pt x="204391" y="969803"/>
                  </a:lnTo>
                  <a:lnTo>
                    <a:pt x="246538" y="985282"/>
                  </a:lnTo>
                  <a:lnTo>
                    <a:pt x="289163" y="999887"/>
                  </a:lnTo>
                  <a:lnTo>
                    <a:pt x="332104" y="1013698"/>
                  </a:lnTo>
                  <a:lnTo>
                    <a:pt x="375443" y="1026636"/>
                  </a:lnTo>
                  <a:lnTo>
                    <a:pt x="419099" y="1038702"/>
                  </a:lnTo>
                  <a:lnTo>
                    <a:pt x="463073" y="1049893"/>
                  </a:lnTo>
                  <a:lnTo>
                    <a:pt x="507364" y="1060133"/>
                  </a:lnTo>
                  <a:lnTo>
                    <a:pt x="551814" y="1069419"/>
                  </a:lnTo>
                  <a:lnTo>
                    <a:pt x="596582" y="1077833"/>
                  </a:lnTo>
                  <a:lnTo>
                    <a:pt x="618966" y="1081643"/>
                  </a:lnTo>
                  <a:lnTo>
                    <a:pt x="641428" y="1085215"/>
                  </a:lnTo>
                  <a:lnTo>
                    <a:pt x="664607" y="1088628"/>
                  </a:lnTo>
                  <a:lnTo>
                    <a:pt x="676672" y="1090296"/>
                  </a:lnTo>
                  <a:lnTo>
                    <a:pt x="689133" y="1091962"/>
                  </a:lnTo>
                  <a:lnTo>
                    <a:pt x="813197" y="117554"/>
                  </a:lnTo>
                  <a:lnTo>
                    <a:pt x="808275" y="116919"/>
                  </a:lnTo>
                  <a:lnTo>
                    <a:pt x="802957" y="116204"/>
                  </a:lnTo>
                  <a:lnTo>
                    <a:pt x="791447" y="114458"/>
                  </a:lnTo>
                  <a:lnTo>
                    <a:pt x="779303" y="112553"/>
                  </a:lnTo>
                  <a:lnTo>
                    <a:pt x="767159" y="110489"/>
                  </a:lnTo>
                  <a:lnTo>
                    <a:pt x="742949" y="105886"/>
                  </a:lnTo>
                  <a:lnTo>
                    <a:pt x="718820" y="100806"/>
                  </a:lnTo>
                  <a:lnTo>
                    <a:pt x="694769" y="95250"/>
                  </a:lnTo>
                  <a:lnTo>
                    <a:pt x="670718" y="89138"/>
                  </a:lnTo>
                  <a:lnTo>
                    <a:pt x="646826" y="82550"/>
                  </a:lnTo>
                  <a:lnTo>
                    <a:pt x="622935" y="75406"/>
                  </a:lnTo>
                  <a:lnTo>
                    <a:pt x="599122" y="67786"/>
                  </a:lnTo>
                  <a:lnTo>
                    <a:pt x="575468" y="59611"/>
                  </a:lnTo>
                  <a:lnTo>
                    <a:pt x="551814" y="50958"/>
                  </a:lnTo>
                  <a:lnTo>
                    <a:pt x="528241" y="41750"/>
                  </a:lnTo>
                  <a:lnTo>
                    <a:pt x="504744" y="32067"/>
                  </a:lnTo>
                  <a:lnTo>
                    <a:pt x="481329" y="21907"/>
                  </a:lnTo>
                  <a:lnTo>
                    <a:pt x="457993" y="11192"/>
                  </a:lnTo>
                  <a:lnTo>
                    <a:pt x="434737" y="0"/>
                  </a:lnTo>
                  <a:close/>
                </a:path>
              </a:pathLst>
            </a:custGeom>
            <a:solidFill>
              <a:srgbClr val="F9B4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5504338" y="1255300"/>
              <a:ext cx="1038938" cy="1115298"/>
            </a:xfrm>
            <a:custGeom>
              <a:rect b="b" l="l" r="r" t="t"/>
              <a:pathLst>
                <a:path extrusionOk="0" h="1115298" w="1038938">
                  <a:moveTo>
                    <a:pt x="694451" y="0"/>
                  </a:moveTo>
                  <a:lnTo>
                    <a:pt x="0" y="694690"/>
                  </a:lnTo>
                  <a:lnTo>
                    <a:pt x="29686" y="723979"/>
                  </a:lnTo>
                  <a:lnTo>
                    <a:pt x="59768" y="752872"/>
                  </a:lnTo>
                  <a:lnTo>
                    <a:pt x="90407" y="781447"/>
                  </a:lnTo>
                  <a:lnTo>
                    <a:pt x="121522" y="809704"/>
                  </a:lnTo>
                  <a:lnTo>
                    <a:pt x="153193" y="837644"/>
                  </a:lnTo>
                  <a:lnTo>
                    <a:pt x="185261" y="865108"/>
                  </a:lnTo>
                  <a:lnTo>
                    <a:pt x="217883" y="892254"/>
                  </a:lnTo>
                  <a:lnTo>
                    <a:pt x="250983" y="918924"/>
                  </a:lnTo>
                  <a:lnTo>
                    <a:pt x="284558" y="945118"/>
                  </a:lnTo>
                  <a:lnTo>
                    <a:pt x="318689" y="970915"/>
                  </a:lnTo>
                  <a:lnTo>
                    <a:pt x="353297" y="996236"/>
                  </a:lnTo>
                  <a:lnTo>
                    <a:pt x="388381" y="1021079"/>
                  </a:lnTo>
                  <a:lnTo>
                    <a:pt x="424021" y="1045448"/>
                  </a:lnTo>
                  <a:lnTo>
                    <a:pt x="460216" y="1069261"/>
                  </a:lnTo>
                  <a:lnTo>
                    <a:pt x="496887" y="1092597"/>
                  </a:lnTo>
                  <a:lnTo>
                    <a:pt x="534113" y="1115298"/>
                  </a:lnTo>
                  <a:lnTo>
                    <a:pt x="1038938" y="272653"/>
                  </a:lnTo>
                  <a:lnTo>
                    <a:pt x="993775" y="244554"/>
                  </a:lnTo>
                  <a:lnTo>
                    <a:pt x="949166" y="214629"/>
                  </a:lnTo>
                  <a:lnTo>
                    <a:pt x="905033" y="182879"/>
                  </a:lnTo>
                  <a:lnTo>
                    <a:pt x="861614" y="149463"/>
                  </a:lnTo>
                  <a:lnTo>
                    <a:pt x="818752" y="114379"/>
                  </a:lnTo>
                  <a:lnTo>
                    <a:pt x="776604" y="77787"/>
                  </a:lnTo>
                  <a:lnTo>
                    <a:pt x="735171" y="39608"/>
                  </a:lnTo>
                  <a:lnTo>
                    <a:pt x="694451" y="0"/>
                  </a:lnTo>
                  <a:close/>
                </a:path>
              </a:pathLst>
            </a:custGeom>
            <a:solidFill>
              <a:srgbClr val="9619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4992211" y="781670"/>
              <a:ext cx="1118313" cy="1033462"/>
            </a:xfrm>
            <a:custGeom>
              <a:rect b="b" l="l" r="r" t="t"/>
              <a:pathLst>
                <a:path extrusionOk="0" h="1033462" w="1118313">
                  <a:moveTo>
                    <a:pt x="838676" y="0"/>
                  </a:moveTo>
                  <a:lnTo>
                    <a:pt x="0" y="511333"/>
                  </a:lnTo>
                  <a:lnTo>
                    <a:pt x="42545" y="579516"/>
                  </a:lnTo>
                  <a:lnTo>
                    <a:pt x="86676" y="646984"/>
                  </a:lnTo>
                  <a:lnTo>
                    <a:pt x="132238" y="713581"/>
                  </a:lnTo>
                  <a:lnTo>
                    <a:pt x="179466" y="779382"/>
                  </a:lnTo>
                  <a:lnTo>
                    <a:pt x="228282" y="844391"/>
                  </a:lnTo>
                  <a:lnTo>
                    <a:pt x="278765" y="908367"/>
                  </a:lnTo>
                  <a:lnTo>
                    <a:pt x="330993" y="971391"/>
                  </a:lnTo>
                  <a:lnTo>
                    <a:pt x="384888" y="1033462"/>
                  </a:lnTo>
                  <a:lnTo>
                    <a:pt x="1118313" y="380047"/>
                  </a:lnTo>
                  <a:lnTo>
                    <a:pt x="1080213" y="336232"/>
                  </a:lnTo>
                  <a:lnTo>
                    <a:pt x="1042987" y="291226"/>
                  </a:lnTo>
                  <a:lnTo>
                    <a:pt x="1006633" y="245109"/>
                  </a:lnTo>
                  <a:lnTo>
                    <a:pt x="971152" y="197961"/>
                  </a:lnTo>
                  <a:lnTo>
                    <a:pt x="936625" y="149859"/>
                  </a:lnTo>
                  <a:lnTo>
                    <a:pt x="903048" y="100726"/>
                  </a:lnTo>
                  <a:lnTo>
                    <a:pt x="870346" y="50800"/>
                  </a:lnTo>
                  <a:lnTo>
                    <a:pt x="838676" y="0"/>
                  </a:lnTo>
                  <a:close/>
                </a:path>
              </a:pathLst>
            </a:custGeom>
            <a:solidFill>
              <a:srgbClr val="F25E3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4688522" y="288751"/>
              <a:ext cx="1082436" cy="834627"/>
            </a:xfrm>
            <a:custGeom>
              <a:rect b="b" l="l" r="r" t="t"/>
              <a:pathLst>
                <a:path extrusionOk="0" h="834627" w="1082436">
                  <a:moveTo>
                    <a:pt x="970041" y="0"/>
                  </a:moveTo>
                  <a:lnTo>
                    <a:pt x="0" y="154305"/>
                  </a:lnTo>
                  <a:lnTo>
                    <a:pt x="6746" y="194786"/>
                  </a:lnTo>
                  <a:lnTo>
                    <a:pt x="13970" y="235505"/>
                  </a:lnTo>
                  <a:lnTo>
                    <a:pt x="21827" y="276463"/>
                  </a:lnTo>
                  <a:lnTo>
                    <a:pt x="30321" y="317738"/>
                  </a:lnTo>
                  <a:lnTo>
                    <a:pt x="39448" y="359250"/>
                  </a:lnTo>
                  <a:lnTo>
                    <a:pt x="49450" y="401002"/>
                  </a:lnTo>
                  <a:lnTo>
                    <a:pt x="60165" y="443071"/>
                  </a:lnTo>
                  <a:lnTo>
                    <a:pt x="71833" y="485457"/>
                  </a:lnTo>
                  <a:lnTo>
                    <a:pt x="84453" y="528082"/>
                  </a:lnTo>
                  <a:lnTo>
                    <a:pt x="98027" y="571024"/>
                  </a:lnTo>
                  <a:lnTo>
                    <a:pt x="112632" y="614282"/>
                  </a:lnTo>
                  <a:lnTo>
                    <a:pt x="128507" y="657859"/>
                  </a:lnTo>
                  <a:lnTo>
                    <a:pt x="145652" y="701675"/>
                  </a:lnTo>
                  <a:lnTo>
                    <a:pt x="164226" y="745728"/>
                  </a:lnTo>
                  <a:lnTo>
                    <a:pt x="184308" y="790098"/>
                  </a:lnTo>
                  <a:lnTo>
                    <a:pt x="206057" y="834627"/>
                  </a:lnTo>
                  <a:lnTo>
                    <a:pt x="1082436" y="390922"/>
                  </a:lnTo>
                  <a:lnTo>
                    <a:pt x="1073387" y="372427"/>
                  </a:lnTo>
                  <a:lnTo>
                    <a:pt x="1064577" y="352900"/>
                  </a:lnTo>
                  <a:lnTo>
                    <a:pt x="1055925" y="332342"/>
                  </a:lnTo>
                  <a:lnTo>
                    <a:pt x="1047511" y="310911"/>
                  </a:lnTo>
                  <a:lnTo>
                    <a:pt x="1039336" y="288528"/>
                  </a:lnTo>
                  <a:lnTo>
                    <a:pt x="1031477" y="265351"/>
                  </a:lnTo>
                  <a:lnTo>
                    <a:pt x="1023937" y="241458"/>
                  </a:lnTo>
                  <a:lnTo>
                    <a:pt x="1016713" y="216852"/>
                  </a:lnTo>
                  <a:lnTo>
                    <a:pt x="1009729" y="191611"/>
                  </a:lnTo>
                  <a:lnTo>
                    <a:pt x="1003141" y="165734"/>
                  </a:lnTo>
                  <a:lnTo>
                    <a:pt x="996870" y="139303"/>
                  </a:lnTo>
                  <a:lnTo>
                    <a:pt x="990917" y="112316"/>
                  </a:lnTo>
                  <a:lnTo>
                    <a:pt x="985202" y="84851"/>
                  </a:lnTo>
                  <a:lnTo>
                    <a:pt x="979883" y="56991"/>
                  </a:lnTo>
                  <a:lnTo>
                    <a:pt x="970041" y="0"/>
                  </a:lnTo>
                  <a:close/>
                </a:path>
              </a:pathLst>
            </a:custGeom>
            <a:solidFill>
              <a:srgbClr val="E518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4657168" y="0"/>
              <a:ext cx="985379" cy="253191"/>
            </a:xfrm>
            <a:custGeom>
              <a:rect b="b" l="l" r="r" t="t"/>
              <a:pathLst>
                <a:path extrusionOk="0" h="253191" w="985379">
                  <a:moveTo>
                    <a:pt x="1911" y="0"/>
                  </a:moveTo>
                  <a:lnTo>
                    <a:pt x="1111" y="19194"/>
                  </a:lnTo>
                  <a:lnTo>
                    <a:pt x="79" y="63724"/>
                  </a:lnTo>
                  <a:lnTo>
                    <a:pt x="0" y="109204"/>
                  </a:lnTo>
                  <a:lnTo>
                    <a:pt x="873" y="155799"/>
                  </a:lnTo>
                  <a:lnTo>
                    <a:pt x="3094" y="203661"/>
                  </a:lnTo>
                  <a:lnTo>
                    <a:pt x="6667" y="253191"/>
                  </a:lnTo>
                  <a:lnTo>
                    <a:pt x="985123" y="167148"/>
                  </a:lnTo>
                  <a:lnTo>
                    <a:pt x="983614" y="146590"/>
                  </a:lnTo>
                  <a:lnTo>
                    <a:pt x="982662" y="124524"/>
                  </a:lnTo>
                  <a:lnTo>
                    <a:pt x="982266" y="101030"/>
                  </a:lnTo>
                  <a:lnTo>
                    <a:pt x="982345" y="76424"/>
                  </a:lnTo>
                  <a:lnTo>
                    <a:pt x="982901" y="50865"/>
                  </a:lnTo>
                  <a:lnTo>
                    <a:pt x="983932" y="24511"/>
                  </a:lnTo>
                  <a:lnTo>
                    <a:pt x="985379" y="0"/>
                  </a:lnTo>
                  <a:lnTo>
                    <a:pt x="1911" y="0"/>
                  </a:lnTo>
                  <a:close/>
                </a:path>
              </a:pathLst>
            </a:custGeom>
            <a:solidFill>
              <a:srgbClr val="F68A3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0" y="0"/>
              <a:ext cx="4035900" cy="3120612"/>
            </a:xfrm>
            <a:custGeom>
              <a:rect b="b" l="l" r="r" t="t"/>
              <a:pathLst>
                <a:path extrusionOk="0" h="3120612" w="4035900">
                  <a:moveTo>
                    <a:pt x="1515723" y="0"/>
                  </a:moveTo>
                  <a:lnTo>
                    <a:pt x="1521062" y="20622"/>
                  </a:lnTo>
                  <a:lnTo>
                    <a:pt x="1530508" y="53801"/>
                  </a:lnTo>
                  <a:lnTo>
                    <a:pt x="1540668" y="86662"/>
                  </a:lnTo>
                  <a:lnTo>
                    <a:pt x="1551463" y="119127"/>
                  </a:lnTo>
                  <a:lnTo>
                    <a:pt x="1562893" y="151352"/>
                  </a:lnTo>
                  <a:lnTo>
                    <a:pt x="1574958" y="183182"/>
                  </a:lnTo>
                  <a:lnTo>
                    <a:pt x="1587658" y="214614"/>
                  </a:lnTo>
                  <a:lnTo>
                    <a:pt x="1600913" y="245729"/>
                  </a:lnTo>
                  <a:lnTo>
                    <a:pt x="1614724" y="276449"/>
                  </a:lnTo>
                  <a:lnTo>
                    <a:pt x="1629092" y="306689"/>
                  </a:lnTo>
                  <a:lnTo>
                    <a:pt x="1644014" y="336615"/>
                  </a:lnTo>
                  <a:lnTo>
                    <a:pt x="1659492" y="366062"/>
                  </a:lnTo>
                  <a:lnTo>
                    <a:pt x="1675367" y="395034"/>
                  </a:lnTo>
                  <a:lnTo>
                    <a:pt x="1691718" y="423609"/>
                  </a:lnTo>
                  <a:lnTo>
                    <a:pt x="1708546" y="451629"/>
                  </a:lnTo>
                  <a:lnTo>
                    <a:pt x="1743471" y="506556"/>
                  </a:lnTo>
                  <a:lnTo>
                    <a:pt x="1779825" y="559579"/>
                  </a:lnTo>
                  <a:lnTo>
                    <a:pt x="1817687" y="610934"/>
                  </a:lnTo>
                  <a:lnTo>
                    <a:pt x="1856739" y="660544"/>
                  </a:lnTo>
                  <a:lnTo>
                    <a:pt x="1896982" y="708486"/>
                  </a:lnTo>
                  <a:lnTo>
                    <a:pt x="1938257" y="754761"/>
                  </a:lnTo>
                  <a:lnTo>
                    <a:pt x="1980564" y="799450"/>
                  </a:lnTo>
                  <a:lnTo>
                    <a:pt x="2023665" y="842550"/>
                  </a:lnTo>
                  <a:lnTo>
                    <a:pt x="2045493" y="863505"/>
                  </a:lnTo>
                  <a:lnTo>
                    <a:pt x="2069702" y="886206"/>
                  </a:lnTo>
                  <a:lnTo>
                    <a:pt x="2087323" y="902161"/>
                  </a:lnTo>
                  <a:lnTo>
                    <a:pt x="2105580" y="917321"/>
                  </a:lnTo>
                  <a:lnTo>
                    <a:pt x="2132329" y="938832"/>
                  </a:lnTo>
                  <a:lnTo>
                    <a:pt x="2155506" y="957009"/>
                  </a:lnTo>
                  <a:lnTo>
                    <a:pt x="2178605" y="974630"/>
                  </a:lnTo>
                  <a:lnTo>
                    <a:pt x="2201386" y="991696"/>
                  </a:lnTo>
                  <a:lnTo>
                    <a:pt x="2224087" y="1008364"/>
                  </a:lnTo>
                  <a:lnTo>
                    <a:pt x="2268775" y="1040352"/>
                  </a:lnTo>
                  <a:lnTo>
                    <a:pt x="2312668" y="1070832"/>
                  </a:lnTo>
                  <a:lnTo>
                    <a:pt x="2355769" y="1100122"/>
                  </a:lnTo>
                  <a:lnTo>
                    <a:pt x="2397997" y="1128379"/>
                  </a:lnTo>
                  <a:lnTo>
                    <a:pt x="2439352" y="1155685"/>
                  </a:lnTo>
                  <a:lnTo>
                    <a:pt x="2479912" y="1182275"/>
                  </a:lnTo>
                  <a:lnTo>
                    <a:pt x="2519521" y="1208231"/>
                  </a:lnTo>
                  <a:lnTo>
                    <a:pt x="2558256" y="1233631"/>
                  </a:lnTo>
                  <a:lnTo>
                    <a:pt x="2595879" y="1258634"/>
                  </a:lnTo>
                  <a:lnTo>
                    <a:pt x="2632549" y="1283161"/>
                  </a:lnTo>
                  <a:lnTo>
                    <a:pt x="2668111" y="1307370"/>
                  </a:lnTo>
                  <a:lnTo>
                    <a:pt x="2702560" y="1331421"/>
                  </a:lnTo>
                  <a:lnTo>
                    <a:pt x="2735738" y="1355153"/>
                  </a:lnTo>
                  <a:lnTo>
                    <a:pt x="2767567" y="1378729"/>
                  </a:lnTo>
                  <a:lnTo>
                    <a:pt x="2797968" y="1402065"/>
                  </a:lnTo>
                  <a:lnTo>
                    <a:pt x="2826940" y="1425162"/>
                  </a:lnTo>
                  <a:lnTo>
                    <a:pt x="2854244" y="1448022"/>
                  </a:lnTo>
                  <a:lnTo>
                    <a:pt x="2879803" y="1470565"/>
                  </a:lnTo>
                  <a:lnTo>
                    <a:pt x="2891948" y="1481757"/>
                  </a:lnTo>
                  <a:lnTo>
                    <a:pt x="2903616" y="1492790"/>
                  </a:lnTo>
                  <a:lnTo>
                    <a:pt x="2914728" y="1503743"/>
                  </a:lnTo>
                  <a:lnTo>
                    <a:pt x="2925445" y="1514618"/>
                  </a:lnTo>
                  <a:lnTo>
                    <a:pt x="2935683" y="1525334"/>
                  </a:lnTo>
                  <a:lnTo>
                    <a:pt x="2945367" y="1535891"/>
                  </a:lnTo>
                  <a:lnTo>
                    <a:pt x="2954575" y="1546368"/>
                  </a:lnTo>
                  <a:lnTo>
                    <a:pt x="2963306" y="1556607"/>
                  </a:lnTo>
                  <a:lnTo>
                    <a:pt x="2971482" y="1566767"/>
                  </a:lnTo>
                  <a:lnTo>
                    <a:pt x="2979102" y="1576690"/>
                  </a:lnTo>
                  <a:lnTo>
                    <a:pt x="2986325" y="1586452"/>
                  </a:lnTo>
                  <a:lnTo>
                    <a:pt x="2992992" y="1596057"/>
                  </a:lnTo>
                  <a:lnTo>
                    <a:pt x="2999263" y="1605423"/>
                  </a:lnTo>
                  <a:lnTo>
                    <a:pt x="3005057" y="1614631"/>
                  </a:lnTo>
                  <a:lnTo>
                    <a:pt x="3015297" y="1632490"/>
                  </a:lnTo>
                  <a:lnTo>
                    <a:pt x="3023870" y="1649793"/>
                  </a:lnTo>
                  <a:lnTo>
                    <a:pt x="3031092" y="1666621"/>
                  </a:lnTo>
                  <a:lnTo>
                    <a:pt x="3037046" y="1683370"/>
                  </a:lnTo>
                  <a:lnTo>
                    <a:pt x="3041967" y="1700197"/>
                  </a:lnTo>
                  <a:lnTo>
                    <a:pt x="3045936" y="1717421"/>
                  </a:lnTo>
                  <a:lnTo>
                    <a:pt x="3049190" y="1735201"/>
                  </a:lnTo>
                  <a:lnTo>
                    <a:pt x="3050777" y="1744488"/>
                  </a:lnTo>
                  <a:lnTo>
                    <a:pt x="3052841" y="1761157"/>
                  </a:lnTo>
                  <a:lnTo>
                    <a:pt x="3053714" y="1776238"/>
                  </a:lnTo>
                  <a:lnTo>
                    <a:pt x="3053556" y="1789811"/>
                  </a:lnTo>
                  <a:lnTo>
                    <a:pt x="3052523" y="1802193"/>
                  </a:lnTo>
                  <a:lnTo>
                    <a:pt x="3050698" y="1813704"/>
                  </a:lnTo>
                  <a:lnTo>
                    <a:pt x="3048158" y="1824736"/>
                  </a:lnTo>
                  <a:lnTo>
                    <a:pt x="3044744" y="1835611"/>
                  </a:lnTo>
                  <a:lnTo>
                    <a:pt x="3040379" y="1846802"/>
                  </a:lnTo>
                  <a:lnTo>
                    <a:pt x="3034823" y="1858471"/>
                  </a:lnTo>
                  <a:lnTo>
                    <a:pt x="3027758" y="1870854"/>
                  </a:lnTo>
                  <a:lnTo>
                    <a:pt x="3019107" y="1883950"/>
                  </a:lnTo>
                  <a:lnTo>
                    <a:pt x="3014186" y="1890776"/>
                  </a:lnTo>
                  <a:lnTo>
                    <a:pt x="3008708" y="1897761"/>
                  </a:lnTo>
                  <a:lnTo>
                    <a:pt x="3002834" y="1904905"/>
                  </a:lnTo>
                  <a:lnTo>
                    <a:pt x="2996484" y="1912129"/>
                  </a:lnTo>
                  <a:lnTo>
                    <a:pt x="2989658" y="1919509"/>
                  </a:lnTo>
                  <a:lnTo>
                    <a:pt x="2982356" y="1926971"/>
                  </a:lnTo>
                  <a:lnTo>
                    <a:pt x="2974498" y="1934512"/>
                  </a:lnTo>
                  <a:lnTo>
                    <a:pt x="2966243" y="1942132"/>
                  </a:lnTo>
                  <a:lnTo>
                    <a:pt x="2948304" y="1957292"/>
                  </a:lnTo>
                  <a:lnTo>
                    <a:pt x="2928620" y="1972532"/>
                  </a:lnTo>
                  <a:lnTo>
                    <a:pt x="2907347" y="1987535"/>
                  </a:lnTo>
                  <a:lnTo>
                    <a:pt x="2884487" y="2002218"/>
                  </a:lnTo>
                  <a:lnTo>
                    <a:pt x="2860198" y="2016427"/>
                  </a:lnTo>
                  <a:lnTo>
                    <a:pt x="2834639" y="2030079"/>
                  </a:lnTo>
                  <a:lnTo>
                    <a:pt x="2807970" y="2043097"/>
                  </a:lnTo>
                  <a:lnTo>
                    <a:pt x="2780347" y="2055400"/>
                  </a:lnTo>
                  <a:lnTo>
                    <a:pt x="2751772" y="2066910"/>
                  </a:lnTo>
                  <a:lnTo>
                    <a:pt x="2722482" y="2077546"/>
                  </a:lnTo>
                  <a:lnTo>
                    <a:pt x="2692558" y="2087309"/>
                  </a:lnTo>
                  <a:lnTo>
                    <a:pt x="2676921" y="2091992"/>
                  </a:lnTo>
                  <a:lnTo>
                    <a:pt x="2660887" y="2096596"/>
                  </a:lnTo>
                  <a:lnTo>
                    <a:pt x="2628423" y="2105168"/>
                  </a:lnTo>
                  <a:lnTo>
                    <a:pt x="2595958" y="2112709"/>
                  </a:lnTo>
                  <a:lnTo>
                    <a:pt x="2563336" y="2119297"/>
                  </a:lnTo>
                  <a:lnTo>
                    <a:pt x="2530633" y="2124932"/>
                  </a:lnTo>
                  <a:lnTo>
                    <a:pt x="2497851" y="2129536"/>
                  </a:lnTo>
                  <a:lnTo>
                    <a:pt x="2464911" y="2133187"/>
                  </a:lnTo>
                  <a:lnTo>
                    <a:pt x="2431969" y="2135886"/>
                  </a:lnTo>
                  <a:lnTo>
                    <a:pt x="2398871" y="2137632"/>
                  </a:lnTo>
                  <a:lnTo>
                    <a:pt x="2365771" y="2138347"/>
                  </a:lnTo>
                  <a:lnTo>
                    <a:pt x="2332592" y="2138109"/>
                  </a:lnTo>
                  <a:lnTo>
                    <a:pt x="2299333" y="2136918"/>
                  </a:lnTo>
                  <a:lnTo>
                    <a:pt x="2265996" y="2134775"/>
                  </a:lnTo>
                  <a:lnTo>
                    <a:pt x="2232658" y="2131679"/>
                  </a:lnTo>
                  <a:lnTo>
                    <a:pt x="2199242" y="2127631"/>
                  </a:lnTo>
                  <a:lnTo>
                    <a:pt x="2165824" y="2122551"/>
                  </a:lnTo>
                  <a:lnTo>
                    <a:pt x="2132408" y="2116598"/>
                  </a:lnTo>
                  <a:lnTo>
                    <a:pt x="2098912" y="2109613"/>
                  </a:lnTo>
                  <a:lnTo>
                    <a:pt x="2065496" y="2101755"/>
                  </a:lnTo>
                  <a:lnTo>
                    <a:pt x="2032078" y="2092865"/>
                  </a:lnTo>
                  <a:lnTo>
                    <a:pt x="1998741" y="2083102"/>
                  </a:lnTo>
                  <a:lnTo>
                    <a:pt x="1965483" y="2072466"/>
                  </a:lnTo>
                  <a:lnTo>
                    <a:pt x="1932225" y="2060797"/>
                  </a:lnTo>
                  <a:lnTo>
                    <a:pt x="1899124" y="2048336"/>
                  </a:lnTo>
                  <a:lnTo>
                    <a:pt x="1866184" y="2034921"/>
                  </a:lnTo>
                  <a:lnTo>
                    <a:pt x="1833323" y="2020634"/>
                  </a:lnTo>
                  <a:lnTo>
                    <a:pt x="1800621" y="2005552"/>
                  </a:lnTo>
                  <a:lnTo>
                    <a:pt x="1768077" y="1989598"/>
                  </a:lnTo>
                  <a:lnTo>
                    <a:pt x="1735771" y="1972771"/>
                  </a:lnTo>
                  <a:lnTo>
                    <a:pt x="1703625" y="1955150"/>
                  </a:lnTo>
                  <a:lnTo>
                    <a:pt x="1671796" y="1936735"/>
                  </a:lnTo>
                  <a:lnTo>
                    <a:pt x="1640125" y="1917526"/>
                  </a:lnTo>
                  <a:lnTo>
                    <a:pt x="1608772" y="1897523"/>
                  </a:lnTo>
                  <a:lnTo>
                    <a:pt x="1577657" y="1876806"/>
                  </a:lnTo>
                  <a:lnTo>
                    <a:pt x="1546860" y="1855375"/>
                  </a:lnTo>
                  <a:lnTo>
                    <a:pt x="1514077" y="1831642"/>
                  </a:lnTo>
                  <a:lnTo>
                    <a:pt x="1479311" y="1805925"/>
                  </a:lnTo>
                  <a:lnTo>
                    <a:pt x="1444227" y="1779492"/>
                  </a:lnTo>
                  <a:lnTo>
                    <a:pt x="1408906" y="1752505"/>
                  </a:lnTo>
                  <a:lnTo>
                    <a:pt x="1373187" y="1724882"/>
                  </a:lnTo>
                  <a:lnTo>
                    <a:pt x="1337071" y="1696784"/>
                  </a:lnTo>
                  <a:lnTo>
                    <a:pt x="1300558" y="1668129"/>
                  </a:lnTo>
                  <a:lnTo>
                    <a:pt x="1263569" y="1639079"/>
                  </a:lnTo>
                  <a:lnTo>
                    <a:pt x="1226105" y="1609551"/>
                  </a:lnTo>
                  <a:lnTo>
                    <a:pt x="1188005" y="1579626"/>
                  </a:lnTo>
                  <a:lnTo>
                    <a:pt x="1149350" y="1549305"/>
                  </a:lnTo>
                  <a:lnTo>
                    <a:pt x="1109899" y="1518825"/>
                  </a:lnTo>
                  <a:lnTo>
                    <a:pt x="1069736" y="1488027"/>
                  </a:lnTo>
                  <a:lnTo>
                    <a:pt x="1028778" y="1457071"/>
                  </a:lnTo>
                  <a:lnTo>
                    <a:pt x="986947" y="1426036"/>
                  </a:lnTo>
                  <a:lnTo>
                    <a:pt x="944244" y="1394921"/>
                  </a:lnTo>
                  <a:lnTo>
                    <a:pt x="900508" y="1363965"/>
                  </a:lnTo>
                  <a:lnTo>
                    <a:pt x="855662" y="1333008"/>
                  </a:lnTo>
                  <a:lnTo>
                    <a:pt x="809783" y="1302370"/>
                  </a:lnTo>
                  <a:lnTo>
                    <a:pt x="762793" y="1272048"/>
                  </a:lnTo>
                  <a:lnTo>
                    <a:pt x="711676" y="1240457"/>
                  </a:lnTo>
                  <a:lnTo>
                    <a:pt x="701594" y="1234266"/>
                  </a:lnTo>
                  <a:lnTo>
                    <a:pt x="691276" y="1228233"/>
                  </a:lnTo>
                  <a:lnTo>
                    <a:pt x="669368" y="1216565"/>
                  </a:lnTo>
                  <a:lnTo>
                    <a:pt x="641826" y="1202277"/>
                  </a:lnTo>
                  <a:lnTo>
                    <a:pt x="614838" y="1188704"/>
                  </a:lnTo>
                  <a:lnTo>
                    <a:pt x="587612" y="1175448"/>
                  </a:lnTo>
                  <a:lnTo>
                    <a:pt x="532526" y="1149970"/>
                  </a:lnTo>
                  <a:lnTo>
                    <a:pt x="476646" y="1125840"/>
                  </a:lnTo>
                  <a:lnTo>
                    <a:pt x="419972" y="1103297"/>
                  </a:lnTo>
                  <a:lnTo>
                    <a:pt x="362663" y="1082262"/>
                  </a:lnTo>
                  <a:lnTo>
                    <a:pt x="304641" y="1062816"/>
                  </a:lnTo>
                  <a:lnTo>
                    <a:pt x="246062" y="1044877"/>
                  </a:lnTo>
                  <a:lnTo>
                    <a:pt x="186927" y="1028685"/>
                  </a:lnTo>
                  <a:lnTo>
                    <a:pt x="127317" y="1014079"/>
                  </a:lnTo>
                  <a:lnTo>
                    <a:pt x="67388" y="1001142"/>
                  </a:lnTo>
                  <a:lnTo>
                    <a:pt x="7143" y="989950"/>
                  </a:lnTo>
                  <a:lnTo>
                    <a:pt x="0" y="988824"/>
                  </a:lnTo>
                  <a:lnTo>
                    <a:pt x="0" y="1996696"/>
                  </a:lnTo>
                  <a:lnTo>
                    <a:pt x="4841" y="1998171"/>
                  </a:lnTo>
                  <a:lnTo>
                    <a:pt x="36988" y="2008966"/>
                  </a:lnTo>
                  <a:lnTo>
                    <a:pt x="68896" y="2020713"/>
                  </a:lnTo>
                  <a:lnTo>
                    <a:pt x="100567" y="2033334"/>
                  </a:lnTo>
                  <a:lnTo>
                    <a:pt x="131999" y="2046827"/>
                  </a:lnTo>
                  <a:lnTo>
                    <a:pt x="163193" y="2061273"/>
                  </a:lnTo>
                  <a:lnTo>
                    <a:pt x="194229" y="2076672"/>
                  </a:lnTo>
                  <a:lnTo>
                    <a:pt x="207995" y="2083816"/>
                  </a:lnTo>
                  <a:lnTo>
                    <a:pt x="207962" y="2083816"/>
                  </a:lnTo>
                  <a:lnTo>
                    <a:pt x="221376" y="2091992"/>
                  </a:lnTo>
                  <a:lnTo>
                    <a:pt x="237727" y="2102231"/>
                  </a:lnTo>
                  <a:lnTo>
                    <a:pt x="270588" y="2123425"/>
                  </a:lnTo>
                  <a:lnTo>
                    <a:pt x="303767" y="2145570"/>
                  </a:lnTo>
                  <a:lnTo>
                    <a:pt x="337263" y="2168668"/>
                  </a:lnTo>
                  <a:lnTo>
                    <a:pt x="371077" y="2192718"/>
                  </a:lnTo>
                  <a:lnTo>
                    <a:pt x="405208" y="2217484"/>
                  </a:lnTo>
                  <a:lnTo>
                    <a:pt x="439737" y="2243122"/>
                  </a:lnTo>
                  <a:lnTo>
                    <a:pt x="474662" y="2269475"/>
                  </a:lnTo>
                  <a:lnTo>
                    <a:pt x="509983" y="2296621"/>
                  </a:lnTo>
                  <a:lnTo>
                    <a:pt x="545702" y="2324324"/>
                  </a:lnTo>
                  <a:lnTo>
                    <a:pt x="581976" y="2352660"/>
                  </a:lnTo>
                  <a:lnTo>
                    <a:pt x="618647" y="2381474"/>
                  </a:lnTo>
                  <a:lnTo>
                    <a:pt x="655874" y="2410762"/>
                  </a:lnTo>
                  <a:lnTo>
                    <a:pt x="693578" y="2440448"/>
                  </a:lnTo>
                  <a:lnTo>
                    <a:pt x="731916" y="2470531"/>
                  </a:lnTo>
                  <a:lnTo>
                    <a:pt x="770809" y="2500852"/>
                  </a:lnTo>
                  <a:lnTo>
                    <a:pt x="810418" y="2531412"/>
                  </a:lnTo>
                  <a:lnTo>
                    <a:pt x="850582" y="2562131"/>
                  </a:lnTo>
                  <a:lnTo>
                    <a:pt x="891539" y="2592927"/>
                  </a:lnTo>
                  <a:lnTo>
                    <a:pt x="933132" y="2623725"/>
                  </a:lnTo>
                  <a:lnTo>
                    <a:pt x="977343" y="2655713"/>
                  </a:lnTo>
                  <a:lnTo>
                    <a:pt x="1024651" y="2688655"/>
                  </a:lnTo>
                  <a:lnTo>
                    <a:pt x="1072672" y="2720642"/>
                  </a:lnTo>
                  <a:lnTo>
                    <a:pt x="1121568" y="2751757"/>
                  </a:lnTo>
                  <a:lnTo>
                    <a:pt x="1171177" y="2781840"/>
                  </a:lnTo>
                  <a:lnTo>
                    <a:pt x="1221660" y="2810971"/>
                  </a:lnTo>
                  <a:lnTo>
                    <a:pt x="1272857" y="2839149"/>
                  </a:lnTo>
                  <a:lnTo>
                    <a:pt x="1324927" y="2866137"/>
                  </a:lnTo>
                  <a:lnTo>
                    <a:pt x="1377791" y="2892092"/>
                  </a:lnTo>
                  <a:lnTo>
                    <a:pt x="1431368" y="2916937"/>
                  </a:lnTo>
                  <a:lnTo>
                    <a:pt x="1485741" y="2940511"/>
                  </a:lnTo>
                  <a:lnTo>
                    <a:pt x="1540827" y="2962895"/>
                  </a:lnTo>
                  <a:lnTo>
                    <a:pt x="1596707" y="2984008"/>
                  </a:lnTo>
                  <a:lnTo>
                    <a:pt x="1653221" y="3003774"/>
                  </a:lnTo>
                  <a:lnTo>
                    <a:pt x="1710531" y="3022108"/>
                  </a:lnTo>
                  <a:lnTo>
                    <a:pt x="1768394" y="3039095"/>
                  </a:lnTo>
                  <a:lnTo>
                    <a:pt x="1826893" y="3054574"/>
                  </a:lnTo>
                  <a:lnTo>
                    <a:pt x="1886028" y="3068543"/>
                  </a:lnTo>
                  <a:lnTo>
                    <a:pt x="1945639" y="3080925"/>
                  </a:lnTo>
                  <a:lnTo>
                    <a:pt x="2005806" y="3091720"/>
                  </a:lnTo>
                  <a:lnTo>
                    <a:pt x="2066368" y="3100848"/>
                  </a:lnTo>
                  <a:lnTo>
                    <a:pt x="2127328" y="3108310"/>
                  </a:lnTo>
                  <a:lnTo>
                    <a:pt x="2188686" y="3114105"/>
                  </a:lnTo>
                  <a:lnTo>
                    <a:pt x="2250201" y="3118074"/>
                  </a:lnTo>
                  <a:lnTo>
                    <a:pt x="2311955" y="3120216"/>
                  </a:lnTo>
                  <a:lnTo>
                    <a:pt x="2373867" y="3120612"/>
                  </a:lnTo>
                  <a:lnTo>
                    <a:pt x="2435780" y="3119263"/>
                  </a:lnTo>
                  <a:lnTo>
                    <a:pt x="2497692" y="3116009"/>
                  </a:lnTo>
                  <a:lnTo>
                    <a:pt x="2559524" y="3110930"/>
                  </a:lnTo>
                  <a:lnTo>
                    <a:pt x="2621121" y="3104023"/>
                  </a:lnTo>
                  <a:lnTo>
                    <a:pt x="2682477" y="3095292"/>
                  </a:lnTo>
                  <a:lnTo>
                    <a:pt x="2743517" y="3084815"/>
                  </a:lnTo>
                  <a:lnTo>
                    <a:pt x="2804160" y="3072670"/>
                  </a:lnTo>
                  <a:lnTo>
                    <a:pt x="2864246" y="3058700"/>
                  </a:lnTo>
                  <a:lnTo>
                    <a:pt x="2894171" y="3051081"/>
                  </a:lnTo>
                  <a:lnTo>
                    <a:pt x="2923777" y="3043063"/>
                  </a:lnTo>
                  <a:lnTo>
                    <a:pt x="2953385" y="3034570"/>
                  </a:lnTo>
                  <a:lnTo>
                    <a:pt x="2983308" y="3025601"/>
                  </a:lnTo>
                  <a:lnTo>
                    <a:pt x="3013630" y="3015917"/>
                  </a:lnTo>
                  <a:lnTo>
                    <a:pt x="3043792" y="3005757"/>
                  </a:lnTo>
                  <a:lnTo>
                    <a:pt x="3073876" y="2995042"/>
                  </a:lnTo>
                  <a:lnTo>
                    <a:pt x="3103879" y="2983850"/>
                  </a:lnTo>
                  <a:lnTo>
                    <a:pt x="3133725" y="2972102"/>
                  </a:lnTo>
                  <a:lnTo>
                    <a:pt x="3163490" y="2959799"/>
                  </a:lnTo>
                  <a:lnTo>
                    <a:pt x="3193176" y="2946940"/>
                  </a:lnTo>
                  <a:lnTo>
                    <a:pt x="3222703" y="2933446"/>
                  </a:lnTo>
                  <a:lnTo>
                    <a:pt x="3252151" y="2919476"/>
                  </a:lnTo>
                  <a:lnTo>
                    <a:pt x="3281519" y="2904792"/>
                  </a:lnTo>
                  <a:lnTo>
                    <a:pt x="3310731" y="2889552"/>
                  </a:lnTo>
                  <a:lnTo>
                    <a:pt x="3339781" y="2873599"/>
                  </a:lnTo>
                  <a:lnTo>
                    <a:pt x="3368753" y="2857008"/>
                  </a:lnTo>
                  <a:lnTo>
                    <a:pt x="3397567" y="2839784"/>
                  </a:lnTo>
                  <a:lnTo>
                    <a:pt x="3426221" y="2821766"/>
                  </a:lnTo>
                  <a:lnTo>
                    <a:pt x="3454717" y="2803112"/>
                  </a:lnTo>
                  <a:lnTo>
                    <a:pt x="3483053" y="2783666"/>
                  </a:lnTo>
                  <a:lnTo>
                    <a:pt x="3511152" y="2763425"/>
                  </a:lnTo>
                  <a:lnTo>
                    <a:pt x="3539092" y="2742391"/>
                  </a:lnTo>
                  <a:lnTo>
                    <a:pt x="3566714" y="2720483"/>
                  </a:lnTo>
                  <a:lnTo>
                    <a:pt x="3594100" y="2697782"/>
                  </a:lnTo>
                  <a:lnTo>
                    <a:pt x="3621244" y="2674129"/>
                  </a:lnTo>
                  <a:lnTo>
                    <a:pt x="3647995" y="2649522"/>
                  </a:lnTo>
                  <a:lnTo>
                    <a:pt x="3674426" y="2624043"/>
                  </a:lnTo>
                  <a:lnTo>
                    <a:pt x="3700303" y="2597531"/>
                  </a:lnTo>
                  <a:lnTo>
                    <a:pt x="3725782" y="2570068"/>
                  </a:lnTo>
                  <a:lnTo>
                    <a:pt x="3750786" y="2541572"/>
                  </a:lnTo>
                  <a:lnTo>
                    <a:pt x="3775153" y="2512045"/>
                  </a:lnTo>
                  <a:lnTo>
                    <a:pt x="3798887" y="2481486"/>
                  </a:lnTo>
                  <a:lnTo>
                    <a:pt x="3821984" y="2449893"/>
                  </a:lnTo>
                  <a:lnTo>
                    <a:pt x="3844209" y="2417271"/>
                  </a:lnTo>
                  <a:lnTo>
                    <a:pt x="3865562" y="2383537"/>
                  </a:lnTo>
                  <a:lnTo>
                    <a:pt x="3886041" y="2348930"/>
                  </a:lnTo>
                  <a:lnTo>
                    <a:pt x="3905407" y="2313211"/>
                  </a:lnTo>
                  <a:lnTo>
                    <a:pt x="3923743" y="2276618"/>
                  </a:lnTo>
                  <a:lnTo>
                    <a:pt x="3940888" y="2239154"/>
                  </a:lnTo>
                  <a:lnTo>
                    <a:pt x="3956763" y="2200895"/>
                  </a:lnTo>
                  <a:lnTo>
                    <a:pt x="3971288" y="2161842"/>
                  </a:lnTo>
                  <a:lnTo>
                    <a:pt x="3984386" y="2122154"/>
                  </a:lnTo>
                  <a:lnTo>
                    <a:pt x="3996133" y="2081991"/>
                  </a:lnTo>
                  <a:lnTo>
                    <a:pt x="4006373" y="2041351"/>
                  </a:lnTo>
                  <a:lnTo>
                    <a:pt x="4015104" y="2000393"/>
                  </a:lnTo>
                  <a:lnTo>
                    <a:pt x="4022327" y="1959197"/>
                  </a:lnTo>
                  <a:lnTo>
                    <a:pt x="4027962" y="1917922"/>
                  </a:lnTo>
                  <a:lnTo>
                    <a:pt x="4032091" y="1876647"/>
                  </a:lnTo>
                  <a:lnTo>
                    <a:pt x="4034709" y="1835531"/>
                  </a:lnTo>
                  <a:lnTo>
                    <a:pt x="4035900" y="1794654"/>
                  </a:lnTo>
                  <a:lnTo>
                    <a:pt x="4035662" y="1754092"/>
                  </a:lnTo>
                  <a:lnTo>
                    <a:pt x="4034075" y="1713928"/>
                  </a:lnTo>
                  <a:lnTo>
                    <a:pt x="4031217" y="1674241"/>
                  </a:lnTo>
                  <a:lnTo>
                    <a:pt x="4027168" y="1635030"/>
                  </a:lnTo>
                  <a:lnTo>
                    <a:pt x="4021851" y="1596533"/>
                  </a:lnTo>
                  <a:lnTo>
                    <a:pt x="4018834" y="1577403"/>
                  </a:lnTo>
                  <a:lnTo>
                    <a:pt x="4017168" y="1568037"/>
                  </a:lnTo>
                  <a:lnTo>
                    <a:pt x="4015581" y="1558988"/>
                  </a:lnTo>
                  <a:lnTo>
                    <a:pt x="4010103" y="1529937"/>
                  </a:lnTo>
                  <a:lnTo>
                    <a:pt x="4002166" y="1492155"/>
                  </a:lnTo>
                  <a:lnTo>
                    <a:pt x="3993037" y="1454531"/>
                  </a:lnTo>
                  <a:lnTo>
                    <a:pt x="3982798" y="1417146"/>
                  </a:lnTo>
                  <a:lnTo>
                    <a:pt x="3971368" y="1379998"/>
                  </a:lnTo>
                  <a:lnTo>
                    <a:pt x="3958827" y="1343406"/>
                  </a:lnTo>
                  <a:lnTo>
                    <a:pt x="3945254" y="1307211"/>
                  </a:lnTo>
                  <a:lnTo>
                    <a:pt x="3930650" y="1271572"/>
                  </a:lnTo>
                  <a:lnTo>
                    <a:pt x="3915092" y="1236647"/>
                  </a:lnTo>
                  <a:lnTo>
                    <a:pt x="3898581" y="1202436"/>
                  </a:lnTo>
                  <a:lnTo>
                    <a:pt x="3881278" y="1168861"/>
                  </a:lnTo>
                  <a:lnTo>
                    <a:pt x="3863101" y="1136158"/>
                  </a:lnTo>
                  <a:lnTo>
                    <a:pt x="3844288" y="1104170"/>
                  </a:lnTo>
                  <a:lnTo>
                    <a:pt x="3824842" y="1073135"/>
                  </a:lnTo>
                  <a:lnTo>
                    <a:pt x="3804761" y="1042892"/>
                  </a:lnTo>
                  <a:lnTo>
                    <a:pt x="3784202" y="1013524"/>
                  </a:lnTo>
                  <a:lnTo>
                    <a:pt x="3763168" y="985029"/>
                  </a:lnTo>
                  <a:lnTo>
                    <a:pt x="3741816" y="957327"/>
                  </a:lnTo>
                  <a:lnTo>
                    <a:pt x="3720147" y="930499"/>
                  </a:lnTo>
                  <a:lnTo>
                    <a:pt x="3698081" y="904462"/>
                  </a:lnTo>
                  <a:lnTo>
                    <a:pt x="3675856" y="879221"/>
                  </a:lnTo>
                  <a:lnTo>
                    <a:pt x="3653472" y="854774"/>
                  </a:lnTo>
                  <a:lnTo>
                    <a:pt x="3630929" y="831041"/>
                  </a:lnTo>
                  <a:lnTo>
                    <a:pt x="3608228" y="808022"/>
                  </a:lnTo>
                  <a:lnTo>
                    <a:pt x="3585368" y="785717"/>
                  </a:lnTo>
                  <a:lnTo>
                    <a:pt x="3562587" y="764048"/>
                  </a:lnTo>
                  <a:lnTo>
                    <a:pt x="3539727" y="743015"/>
                  </a:lnTo>
                  <a:lnTo>
                    <a:pt x="3516867" y="722536"/>
                  </a:lnTo>
                  <a:lnTo>
                    <a:pt x="3494007" y="702692"/>
                  </a:lnTo>
                  <a:lnTo>
                    <a:pt x="3471226" y="683324"/>
                  </a:lnTo>
                  <a:lnTo>
                    <a:pt x="3448446" y="664433"/>
                  </a:lnTo>
                  <a:lnTo>
                    <a:pt x="3425745" y="646097"/>
                  </a:lnTo>
                  <a:lnTo>
                    <a:pt x="3403043" y="628237"/>
                  </a:lnTo>
                  <a:lnTo>
                    <a:pt x="3357958" y="593710"/>
                  </a:lnTo>
                  <a:lnTo>
                    <a:pt x="3313350" y="560768"/>
                  </a:lnTo>
                  <a:lnTo>
                    <a:pt x="3269297" y="529098"/>
                  </a:lnTo>
                  <a:lnTo>
                    <a:pt x="3225719" y="498699"/>
                  </a:lnTo>
                  <a:lnTo>
                    <a:pt x="3182698" y="469408"/>
                  </a:lnTo>
                  <a:lnTo>
                    <a:pt x="3140392" y="440992"/>
                  </a:lnTo>
                  <a:lnTo>
                    <a:pt x="3098800" y="413449"/>
                  </a:lnTo>
                  <a:lnTo>
                    <a:pt x="3058001" y="386621"/>
                  </a:lnTo>
                  <a:lnTo>
                    <a:pt x="3018075" y="360506"/>
                  </a:lnTo>
                  <a:lnTo>
                    <a:pt x="2979022" y="334947"/>
                  </a:lnTo>
                  <a:lnTo>
                    <a:pt x="2941081" y="309864"/>
                  </a:lnTo>
                  <a:lnTo>
                    <a:pt x="2904251" y="285258"/>
                  </a:lnTo>
                  <a:lnTo>
                    <a:pt x="2868691" y="261049"/>
                  </a:lnTo>
                  <a:lnTo>
                    <a:pt x="2834559" y="237316"/>
                  </a:lnTo>
                  <a:lnTo>
                    <a:pt x="2801937" y="213979"/>
                  </a:lnTo>
                  <a:lnTo>
                    <a:pt x="2786221" y="202471"/>
                  </a:lnTo>
                  <a:lnTo>
                    <a:pt x="2771059" y="191120"/>
                  </a:lnTo>
                  <a:lnTo>
                    <a:pt x="2756296" y="179848"/>
                  </a:lnTo>
                  <a:lnTo>
                    <a:pt x="2742088" y="168736"/>
                  </a:lnTo>
                  <a:lnTo>
                    <a:pt x="2731770" y="160481"/>
                  </a:lnTo>
                  <a:lnTo>
                    <a:pt x="2731770" y="160402"/>
                  </a:lnTo>
                  <a:lnTo>
                    <a:pt x="2730658" y="159449"/>
                  </a:lnTo>
                  <a:lnTo>
                    <a:pt x="2729150" y="158021"/>
                  </a:lnTo>
                  <a:lnTo>
                    <a:pt x="2727562" y="156512"/>
                  </a:lnTo>
                  <a:lnTo>
                    <a:pt x="2721212" y="150559"/>
                  </a:lnTo>
                  <a:lnTo>
                    <a:pt x="2708830" y="138652"/>
                  </a:lnTo>
                  <a:lnTo>
                    <a:pt x="2684700" y="114524"/>
                  </a:lnTo>
                  <a:lnTo>
                    <a:pt x="2661602" y="90075"/>
                  </a:lnTo>
                  <a:lnTo>
                    <a:pt x="2639615" y="65468"/>
                  </a:lnTo>
                  <a:lnTo>
                    <a:pt x="2618659" y="40546"/>
                  </a:lnTo>
                  <a:lnTo>
                    <a:pt x="2598896" y="15462"/>
                  </a:lnTo>
                  <a:lnTo>
                    <a:pt x="2587481" y="0"/>
                  </a:lnTo>
                  <a:lnTo>
                    <a:pt x="15157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1515799" y="0"/>
              <a:ext cx="945805" cy="463376"/>
            </a:xfrm>
            <a:custGeom>
              <a:rect b="b" l="l" r="r" t="t"/>
              <a:pathLst>
                <a:path extrusionOk="0" h="463376" w="945805">
                  <a:moveTo>
                    <a:pt x="0" y="0"/>
                  </a:moveTo>
                  <a:lnTo>
                    <a:pt x="2405" y="9749"/>
                  </a:lnTo>
                  <a:lnTo>
                    <a:pt x="16216" y="58722"/>
                  </a:lnTo>
                  <a:lnTo>
                    <a:pt x="31536" y="106982"/>
                  </a:lnTo>
                  <a:lnTo>
                    <a:pt x="48205" y="154607"/>
                  </a:lnTo>
                  <a:lnTo>
                    <a:pt x="66302" y="201359"/>
                  </a:lnTo>
                  <a:lnTo>
                    <a:pt x="85749" y="247317"/>
                  </a:lnTo>
                  <a:lnTo>
                    <a:pt x="106386" y="292324"/>
                  </a:lnTo>
                  <a:lnTo>
                    <a:pt x="128215" y="336535"/>
                  </a:lnTo>
                  <a:lnTo>
                    <a:pt x="151154" y="379793"/>
                  </a:lnTo>
                  <a:lnTo>
                    <a:pt x="175125" y="422101"/>
                  </a:lnTo>
                  <a:lnTo>
                    <a:pt x="200049" y="463376"/>
                  </a:lnTo>
                  <a:lnTo>
                    <a:pt x="9458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3F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1837689" y="28401"/>
              <a:ext cx="1078071" cy="1080689"/>
            </a:xfrm>
            <a:custGeom>
              <a:rect b="b" l="l" r="r" t="t"/>
              <a:pathLst>
                <a:path extrusionOk="0" h="1080689" w="1078071">
                  <a:moveTo>
                    <a:pt x="771286" y="0"/>
                  </a:moveTo>
                  <a:lnTo>
                    <a:pt x="0" y="608330"/>
                  </a:lnTo>
                  <a:lnTo>
                    <a:pt x="29130" y="644445"/>
                  </a:lnTo>
                  <a:lnTo>
                    <a:pt x="58896" y="679608"/>
                  </a:lnTo>
                  <a:lnTo>
                    <a:pt x="89296" y="713899"/>
                  </a:lnTo>
                  <a:lnTo>
                    <a:pt x="120172" y="747316"/>
                  </a:lnTo>
                  <a:lnTo>
                    <a:pt x="151526" y="779860"/>
                  </a:lnTo>
                  <a:lnTo>
                    <a:pt x="183356" y="811610"/>
                  </a:lnTo>
                  <a:lnTo>
                    <a:pt x="215661" y="842486"/>
                  </a:lnTo>
                  <a:lnTo>
                    <a:pt x="235266" y="860742"/>
                  </a:lnTo>
                  <a:lnTo>
                    <a:pt x="248205" y="872569"/>
                  </a:lnTo>
                  <a:lnTo>
                    <a:pt x="261618" y="883841"/>
                  </a:lnTo>
                  <a:lnTo>
                    <a:pt x="284558" y="902413"/>
                  </a:lnTo>
                  <a:lnTo>
                    <a:pt x="301703" y="916066"/>
                  </a:lnTo>
                  <a:lnTo>
                    <a:pt x="335835" y="942340"/>
                  </a:lnTo>
                  <a:lnTo>
                    <a:pt x="369568" y="967581"/>
                  </a:lnTo>
                  <a:lnTo>
                    <a:pt x="402827" y="991791"/>
                  </a:lnTo>
                  <a:lnTo>
                    <a:pt x="435610" y="1015126"/>
                  </a:lnTo>
                  <a:lnTo>
                    <a:pt x="467993" y="1037668"/>
                  </a:lnTo>
                  <a:lnTo>
                    <a:pt x="499982" y="1059497"/>
                  </a:lnTo>
                  <a:lnTo>
                    <a:pt x="531493" y="1080689"/>
                  </a:lnTo>
                  <a:lnTo>
                    <a:pt x="1078071" y="264557"/>
                  </a:lnTo>
                  <a:lnTo>
                    <a:pt x="1051401" y="246617"/>
                  </a:lnTo>
                  <a:lnTo>
                    <a:pt x="1025444" y="228917"/>
                  </a:lnTo>
                  <a:lnTo>
                    <a:pt x="1000283" y="211376"/>
                  </a:lnTo>
                  <a:lnTo>
                    <a:pt x="975915" y="194072"/>
                  </a:lnTo>
                  <a:lnTo>
                    <a:pt x="952500" y="177006"/>
                  </a:lnTo>
                  <a:lnTo>
                    <a:pt x="930036" y="160257"/>
                  </a:lnTo>
                  <a:lnTo>
                    <a:pt x="908685" y="143668"/>
                  </a:lnTo>
                  <a:lnTo>
                    <a:pt x="898366" y="135572"/>
                  </a:lnTo>
                  <a:lnTo>
                    <a:pt x="894158" y="132160"/>
                  </a:lnTo>
                  <a:lnTo>
                    <a:pt x="894080" y="132001"/>
                  </a:lnTo>
                  <a:lnTo>
                    <a:pt x="894080" y="132080"/>
                  </a:lnTo>
                  <a:lnTo>
                    <a:pt x="893682" y="131762"/>
                  </a:lnTo>
                  <a:lnTo>
                    <a:pt x="892651" y="130809"/>
                  </a:lnTo>
                  <a:lnTo>
                    <a:pt x="887967" y="126365"/>
                  </a:lnTo>
                  <a:lnTo>
                    <a:pt x="869632" y="108822"/>
                  </a:lnTo>
                  <a:lnTo>
                    <a:pt x="851772" y="91042"/>
                  </a:lnTo>
                  <a:lnTo>
                    <a:pt x="834548" y="73104"/>
                  </a:lnTo>
                  <a:lnTo>
                    <a:pt x="817800" y="55007"/>
                  </a:lnTo>
                  <a:lnTo>
                    <a:pt x="801687" y="36830"/>
                  </a:lnTo>
                  <a:lnTo>
                    <a:pt x="786208" y="18494"/>
                  </a:lnTo>
                  <a:lnTo>
                    <a:pt x="771286" y="0"/>
                  </a:lnTo>
                  <a:close/>
                </a:path>
              </a:pathLst>
            </a:custGeom>
            <a:solidFill>
              <a:srgbClr val="4BC4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504518" y="376618"/>
              <a:ext cx="1054337" cy="1103312"/>
            </a:xfrm>
            <a:custGeom>
              <a:rect b="b" l="l" r="r" t="t"/>
              <a:pathLst>
                <a:path extrusionOk="0" h="1103312" w="1054337">
                  <a:moveTo>
                    <a:pt x="538162" y="0"/>
                  </a:moveTo>
                  <a:lnTo>
                    <a:pt x="0" y="821769"/>
                  </a:lnTo>
                  <a:lnTo>
                    <a:pt x="28892" y="840661"/>
                  </a:lnTo>
                  <a:lnTo>
                    <a:pt x="57229" y="859313"/>
                  </a:lnTo>
                  <a:lnTo>
                    <a:pt x="85089" y="877808"/>
                  </a:lnTo>
                  <a:lnTo>
                    <a:pt x="112394" y="895984"/>
                  </a:lnTo>
                  <a:lnTo>
                    <a:pt x="139064" y="914003"/>
                  </a:lnTo>
                  <a:lnTo>
                    <a:pt x="165179" y="931862"/>
                  </a:lnTo>
                  <a:lnTo>
                    <a:pt x="190658" y="949563"/>
                  </a:lnTo>
                  <a:lnTo>
                    <a:pt x="215423" y="967104"/>
                  </a:lnTo>
                  <a:lnTo>
                    <a:pt x="239474" y="984567"/>
                  </a:lnTo>
                  <a:lnTo>
                    <a:pt x="262811" y="1001951"/>
                  </a:lnTo>
                  <a:lnTo>
                    <a:pt x="285432" y="1019175"/>
                  </a:lnTo>
                  <a:lnTo>
                    <a:pt x="307181" y="1036241"/>
                  </a:lnTo>
                  <a:lnTo>
                    <a:pt x="328136" y="1053306"/>
                  </a:lnTo>
                  <a:lnTo>
                    <a:pt x="348138" y="1070133"/>
                  </a:lnTo>
                  <a:lnTo>
                    <a:pt x="367268" y="1086802"/>
                  </a:lnTo>
                  <a:lnTo>
                    <a:pt x="385444" y="1103312"/>
                  </a:lnTo>
                  <a:lnTo>
                    <a:pt x="1054337" y="383937"/>
                  </a:lnTo>
                  <a:lnTo>
                    <a:pt x="1020603" y="353298"/>
                  </a:lnTo>
                  <a:lnTo>
                    <a:pt x="986948" y="323850"/>
                  </a:lnTo>
                  <a:lnTo>
                    <a:pt x="953293" y="295592"/>
                  </a:lnTo>
                  <a:lnTo>
                    <a:pt x="919797" y="268367"/>
                  </a:lnTo>
                  <a:lnTo>
                    <a:pt x="886381" y="242173"/>
                  </a:lnTo>
                  <a:lnTo>
                    <a:pt x="853201" y="216852"/>
                  </a:lnTo>
                  <a:lnTo>
                    <a:pt x="820261" y="192405"/>
                  </a:lnTo>
                  <a:lnTo>
                    <a:pt x="787558" y="168672"/>
                  </a:lnTo>
                  <a:lnTo>
                    <a:pt x="755173" y="145733"/>
                  </a:lnTo>
                  <a:lnTo>
                    <a:pt x="723027" y="123349"/>
                  </a:lnTo>
                  <a:lnTo>
                    <a:pt x="691277" y="101600"/>
                  </a:lnTo>
                  <a:lnTo>
                    <a:pt x="659844" y="80407"/>
                  </a:lnTo>
                  <a:lnTo>
                    <a:pt x="628808" y="59690"/>
                  </a:lnTo>
                  <a:lnTo>
                    <a:pt x="598169" y="39371"/>
                  </a:lnTo>
                  <a:lnTo>
                    <a:pt x="538162" y="0"/>
                  </a:lnTo>
                  <a:close/>
                </a:path>
              </a:pathLst>
            </a:custGeom>
            <a:solidFill>
              <a:srgbClr val="F9B4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958464" y="915892"/>
              <a:ext cx="1075689" cy="853361"/>
            </a:xfrm>
            <a:custGeom>
              <a:rect b="b" l="l" r="r" t="t"/>
              <a:pathLst>
                <a:path extrusionOk="0" h="853361" w="1075689">
                  <a:moveTo>
                    <a:pt x="749458" y="0"/>
                  </a:moveTo>
                  <a:lnTo>
                    <a:pt x="0" y="634999"/>
                  </a:lnTo>
                  <a:lnTo>
                    <a:pt x="12382" y="650080"/>
                  </a:lnTo>
                  <a:lnTo>
                    <a:pt x="23573" y="664685"/>
                  </a:lnTo>
                  <a:lnTo>
                    <a:pt x="33733" y="678894"/>
                  </a:lnTo>
                  <a:lnTo>
                    <a:pt x="42782" y="692625"/>
                  </a:lnTo>
                  <a:lnTo>
                    <a:pt x="50958" y="706119"/>
                  </a:lnTo>
                  <a:lnTo>
                    <a:pt x="58181" y="719217"/>
                  </a:lnTo>
                  <a:lnTo>
                    <a:pt x="64531" y="731917"/>
                  </a:lnTo>
                  <a:lnTo>
                    <a:pt x="70087" y="744378"/>
                  </a:lnTo>
                  <a:lnTo>
                    <a:pt x="74930" y="756760"/>
                  </a:lnTo>
                  <a:lnTo>
                    <a:pt x="79136" y="769064"/>
                  </a:lnTo>
                  <a:lnTo>
                    <a:pt x="82787" y="781447"/>
                  </a:lnTo>
                  <a:lnTo>
                    <a:pt x="85883" y="794067"/>
                  </a:lnTo>
                  <a:lnTo>
                    <a:pt x="87232" y="800497"/>
                  </a:lnTo>
                  <a:lnTo>
                    <a:pt x="89376" y="812086"/>
                  </a:lnTo>
                  <a:lnTo>
                    <a:pt x="91360" y="822880"/>
                  </a:lnTo>
                  <a:lnTo>
                    <a:pt x="92471" y="829389"/>
                  </a:lnTo>
                  <a:lnTo>
                    <a:pt x="94058" y="841850"/>
                  </a:lnTo>
                  <a:lnTo>
                    <a:pt x="94932" y="853361"/>
                  </a:lnTo>
                  <a:lnTo>
                    <a:pt x="1075689" y="799703"/>
                  </a:lnTo>
                  <a:lnTo>
                    <a:pt x="1073785" y="770334"/>
                  </a:lnTo>
                  <a:lnTo>
                    <a:pt x="1071165" y="741283"/>
                  </a:lnTo>
                  <a:lnTo>
                    <a:pt x="1067831" y="712549"/>
                  </a:lnTo>
                  <a:lnTo>
                    <a:pt x="1063941" y="684133"/>
                  </a:lnTo>
                  <a:lnTo>
                    <a:pt x="1059417" y="656113"/>
                  </a:lnTo>
                  <a:lnTo>
                    <a:pt x="1055052" y="632380"/>
                  </a:lnTo>
                  <a:lnTo>
                    <a:pt x="1050766" y="609520"/>
                  </a:lnTo>
                  <a:lnTo>
                    <a:pt x="1044891" y="581580"/>
                  </a:lnTo>
                  <a:lnTo>
                    <a:pt x="1038383" y="553799"/>
                  </a:lnTo>
                  <a:lnTo>
                    <a:pt x="1031318" y="526097"/>
                  </a:lnTo>
                  <a:lnTo>
                    <a:pt x="1023540" y="498633"/>
                  </a:lnTo>
                  <a:lnTo>
                    <a:pt x="1015204" y="471249"/>
                  </a:lnTo>
                  <a:lnTo>
                    <a:pt x="1006236" y="444103"/>
                  </a:lnTo>
                  <a:lnTo>
                    <a:pt x="996711" y="417274"/>
                  </a:lnTo>
                  <a:lnTo>
                    <a:pt x="986551" y="390604"/>
                  </a:lnTo>
                  <a:lnTo>
                    <a:pt x="975835" y="364330"/>
                  </a:lnTo>
                  <a:lnTo>
                    <a:pt x="964564" y="338296"/>
                  </a:lnTo>
                  <a:lnTo>
                    <a:pt x="952896" y="312658"/>
                  </a:lnTo>
                  <a:lnTo>
                    <a:pt x="940592" y="287496"/>
                  </a:lnTo>
                  <a:lnTo>
                    <a:pt x="927972" y="262730"/>
                  </a:lnTo>
                  <a:lnTo>
                    <a:pt x="901302" y="214392"/>
                  </a:lnTo>
                  <a:lnTo>
                    <a:pt x="873123" y="167878"/>
                  </a:lnTo>
                  <a:lnTo>
                    <a:pt x="843676" y="123111"/>
                  </a:lnTo>
                  <a:lnTo>
                    <a:pt x="813037" y="80168"/>
                  </a:lnTo>
                  <a:lnTo>
                    <a:pt x="797401" y="59452"/>
                  </a:lnTo>
                  <a:lnTo>
                    <a:pt x="781605" y="39132"/>
                  </a:lnTo>
                  <a:lnTo>
                    <a:pt x="765571" y="19288"/>
                  </a:lnTo>
                  <a:lnTo>
                    <a:pt x="749458" y="0"/>
                  </a:lnTo>
                  <a:close/>
                </a:path>
              </a:pathLst>
            </a:custGeom>
            <a:solidFill>
              <a:srgbClr val="9619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936239" y="1811718"/>
              <a:ext cx="1081563" cy="935990"/>
            </a:xfrm>
            <a:custGeom>
              <a:rect b="b" l="l" r="r" t="t"/>
              <a:pathLst>
                <a:path extrusionOk="0" h="935990" w="1081563">
                  <a:moveTo>
                    <a:pt x="114855" y="0"/>
                  </a:moveTo>
                  <a:lnTo>
                    <a:pt x="110966" y="16192"/>
                  </a:lnTo>
                  <a:lnTo>
                    <a:pt x="108346" y="24368"/>
                  </a:lnTo>
                  <a:lnTo>
                    <a:pt x="105171" y="32543"/>
                  </a:lnTo>
                  <a:lnTo>
                    <a:pt x="101361" y="40957"/>
                  </a:lnTo>
                  <a:lnTo>
                    <a:pt x="96916" y="49688"/>
                  </a:lnTo>
                  <a:lnTo>
                    <a:pt x="91598" y="58896"/>
                  </a:lnTo>
                  <a:lnTo>
                    <a:pt x="85407" y="68501"/>
                  </a:lnTo>
                  <a:lnTo>
                    <a:pt x="78342" y="78502"/>
                  </a:lnTo>
                  <a:lnTo>
                    <a:pt x="70167" y="88821"/>
                  </a:lnTo>
                  <a:lnTo>
                    <a:pt x="61038" y="99457"/>
                  </a:lnTo>
                  <a:lnTo>
                    <a:pt x="50878" y="110331"/>
                  </a:lnTo>
                  <a:lnTo>
                    <a:pt x="39687" y="121443"/>
                  </a:lnTo>
                  <a:lnTo>
                    <a:pt x="27463" y="132636"/>
                  </a:lnTo>
                  <a:lnTo>
                    <a:pt x="14207" y="143907"/>
                  </a:lnTo>
                  <a:lnTo>
                    <a:pt x="0" y="155098"/>
                  </a:lnTo>
                  <a:lnTo>
                    <a:pt x="595947" y="935990"/>
                  </a:lnTo>
                  <a:lnTo>
                    <a:pt x="616346" y="920115"/>
                  </a:lnTo>
                  <a:lnTo>
                    <a:pt x="636666" y="903763"/>
                  </a:lnTo>
                  <a:lnTo>
                    <a:pt x="656907" y="886857"/>
                  </a:lnTo>
                  <a:lnTo>
                    <a:pt x="676910" y="869553"/>
                  </a:lnTo>
                  <a:lnTo>
                    <a:pt x="696753" y="851693"/>
                  </a:lnTo>
                  <a:lnTo>
                    <a:pt x="716438" y="833358"/>
                  </a:lnTo>
                  <a:lnTo>
                    <a:pt x="735885" y="814546"/>
                  </a:lnTo>
                  <a:lnTo>
                    <a:pt x="755093" y="795180"/>
                  </a:lnTo>
                  <a:lnTo>
                    <a:pt x="774064" y="775256"/>
                  </a:lnTo>
                  <a:lnTo>
                    <a:pt x="792717" y="754777"/>
                  </a:lnTo>
                  <a:lnTo>
                    <a:pt x="811132" y="733822"/>
                  </a:lnTo>
                  <a:lnTo>
                    <a:pt x="829230" y="712232"/>
                  </a:lnTo>
                  <a:lnTo>
                    <a:pt x="847010" y="690166"/>
                  </a:lnTo>
                  <a:lnTo>
                    <a:pt x="864392" y="667465"/>
                  </a:lnTo>
                  <a:lnTo>
                    <a:pt x="881378" y="644207"/>
                  </a:lnTo>
                  <a:lnTo>
                    <a:pt x="898047" y="620316"/>
                  </a:lnTo>
                  <a:lnTo>
                    <a:pt x="914241" y="595948"/>
                  </a:lnTo>
                  <a:lnTo>
                    <a:pt x="929877" y="570944"/>
                  </a:lnTo>
                  <a:lnTo>
                    <a:pt x="945038" y="545465"/>
                  </a:lnTo>
                  <a:lnTo>
                    <a:pt x="959642" y="519429"/>
                  </a:lnTo>
                  <a:lnTo>
                    <a:pt x="973692" y="492840"/>
                  </a:lnTo>
                  <a:lnTo>
                    <a:pt x="987107" y="465773"/>
                  </a:lnTo>
                  <a:lnTo>
                    <a:pt x="999886" y="438308"/>
                  </a:lnTo>
                  <a:lnTo>
                    <a:pt x="1011951" y="410290"/>
                  </a:lnTo>
                  <a:lnTo>
                    <a:pt x="1023381" y="381873"/>
                  </a:lnTo>
                  <a:lnTo>
                    <a:pt x="1034017" y="353059"/>
                  </a:lnTo>
                  <a:lnTo>
                    <a:pt x="1043939" y="323850"/>
                  </a:lnTo>
                  <a:lnTo>
                    <a:pt x="1053067" y="294402"/>
                  </a:lnTo>
                  <a:lnTo>
                    <a:pt x="1061402" y="264636"/>
                  </a:lnTo>
                  <a:lnTo>
                    <a:pt x="1068942" y="234712"/>
                  </a:lnTo>
                  <a:lnTo>
                    <a:pt x="1075689" y="204549"/>
                  </a:lnTo>
                  <a:lnTo>
                    <a:pt x="1081563" y="174228"/>
                  </a:lnTo>
                  <a:lnTo>
                    <a:pt x="114855" y="0"/>
                  </a:lnTo>
                  <a:close/>
                </a:path>
              </a:pathLst>
            </a:custGeom>
            <a:solidFill>
              <a:srgbClr val="F25E3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506821" y="2015395"/>
              <a:ext cx="837167" cy="1086406"/>
            </a:xfrm>
            <a:custGeom>
              <a:rect b="b" l="l" r="r" t="t"/>
              <a:pathLst>
                <a:path extrusionOk="0" h="1086406" w="837167">
                  <a:moveTo>
                    <a:pt x="355123" y="0"/>
                  </a:moveTo>
                  <a:lnTo>
                    <a:pt x="336469" y="10159"/>
                  </a:lnTo>
                  <a:lnTo>
                    <a:pt x="317182" y="20002"/>
                  </a:lnTo>
                  <a:lnTo>
                    <a:pt x="297338" y="29448"/>
                  </a:lnTo>
                  <a:lnTo>
                    <a:pt x="276860" y="38497"/>
                  </a:lnTo>
                  <a:lnTo>
                    <a:pt x="255983" y="47148"/>
                  </a:lnTo>
                  <a:lnTo>
                    <a:pt x="234711" y="55324"/>
                  </a:lnTo>
                  <a:lnTo>
                    <a:pt x="212962" y="63103"/>
                  </a:lnTo>
                  <a:lnTo>
                    <a:pt x="190976" y="70326"/>
                  </a:lnTo>
                  <a:lnTo>
                    <a:pt x="179783" y="73740"/>
                  </a:lnTo>
                  <a:lnTo>
                    <a:pt x="168116" y="77232"/>
                  </a:lnTo>
                  <a:lnTo>
                    <a:pt x="144223" y="83899"/>
                  </a:lnTo>
                  <a:lnTo>
                    <a:pt x="120332" y="90091"/>
                  </a:lnTo>
                  <a:lnTo>
                    <a:pt x="96360" y="95647"/>
                  </a:lnTo>
                  <a:lnTo>
                    <a:pt x="72310" y="100806"/>
                  </a:lnTo>
                  <a:lnTo>
                    <a:pt x="48260" y="105331"/>
                  </a:lnTo>
                  <a:lnTo>
                    <a:pt x="24128" y="109458"/>
                  </a:lnTo>
                  <a:lnTo>
                    <a:pt x="0" y="112951"/>
                  </a:lnTo>
                  <a:lnTo>
                    <a:pt x="131127" y="1086406"/>
                  </a:lnTo>
                  <a:lnTo>
                    <a:pt x="176371" y="1079817"/>
                  </a:lnTo>
                  <a:lnTo>
                    <a:pt x="221376" y="1072277"/>
                  </a:lnTo>
                  <a:lnTo>
                    <a:pt x="266143" y="1063785"/>
                  </a:lnTo>
                  <a:lnTo>
                    <a:pt x="310752" y="1054260"/>
                  </a:lnTo>
                  <a:lnTo>
                    <a:pt x="355043" y="1043861"/>
                  </a:lnTo>
                  <a:lnTo>
                    <a:pt x="399017" y="1032590"/>
                  </a:lnTo>
                  <a:lnTo>
                    <a:pt x="442673" y="1020366"/>
                  </a:lnTo>
                  <a:lnTo>
                    <a:pt x="464581" y="1013857"/>
                  </a:lnTo>
                  <a:lnTo>
                    <a:pt x="486965" y="1006951"/>
                  </a:lnTo>
                  <a:lnTo>
                    <a:pt x="531573" y="992267"/>
                  </a:lnTo>
                  <a:lnTo>
                    <a:pt x="575865" y="976392"/>
                  </a:lnTo>
                  <a:lnTo>
                    <a:pt x="619997" y="959486"/>
                  </a:lnTo>
                  <a:lnTo>
                    <a:pt x="663971" y="941308"/>
                  </a:lnTo>
                  <a:lnTo>
                    <a:pt x="707627" y="921941"/>
                  </a:lnTo>
                  <a:lnTo>
                    <a:pt x="751046" y="901223"/>
                  </a:lnTo>
                  <a:lnTo>
                    <a:pt x="794226" y="879237"/>
                  </a:lnTo>
                  <a:lnTo>
                    <a:pt x="837167" y="855901"/>
                  </a:lnTo>
                  <a:lnTo>
                    <a:pt x="355123" y="0"/>
                  </a:lnTo>
                  <a:close/>
                </a:path>
              </a:pathLst>
            </a:custGeom>
            <a:solidFill>
              <a:srgbClr val="E518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1720214" y="2084848"/>
              <a:ext cx="713660" cy="1035843"/>
            </a:xfrm>
            <a:custGeom>
              <a:rect b="b" l="l" r="r" t="t"/>
              <a:pathLst>
                <a:path extrusionOk="0" h="1035843" w="713660">
                  <a:moveTo>
                    <a:pt x="284162" y="0"/>
                  </a:moveTo>
                  <a:lnTo>
                    <a:pt x="0" y="940276"/>
                  </a:lnTo>
                  <a:lnTo>
                    <a:pt x="42703" y="952738"/>
                  </a:lnTo>
                  <a:lnTo>
                    <a:pt x="85725" y="964406"/>
                  </a:lnTo>
                  <a:lnTo>
                    <a:pt x="129142" y="975281"/>
                  </a:lnTo>
                  <a:lnTo>
                    <a:pt x="172798" y="985282"/>
                  </a:lnTo>
                  <a:lnTo>
                    <a:pt x="216852" y="994410"/>
                  </a:lnTo>
                  <a:lnTo>
                    <a:pt x="261143" y="1002665"/>
                  </a:lnTo>
                  <a:lnTo>
                    <a:pt x="305672" y="1010046"/>
                  </a:lnTo>
                  <a:lnTo>
                    <a:pt x="350440" y="1016556"/>
                  </a:lnTo>
                  <a:lnTo>
                    <a:pt x="395366" y="1022191"/>
                  </a:lnTo>
                  <a:lnTo>
                    <a:pt x="440451" y="1026795"/>
                  </a:lnTo>
                  <a:lnTo>
                    <a:pt x="485775" y="1030526"/>
                  </a:lnTo>
                  <a:lnTo>
                    <a:pt x="531177" y="1033225"/>
                  </a:lnTo>
                  <a:lnTo>
                    <a:pt x="576737" y="1035050"/>
                  </a:lnTo>
                  <a:lnTo>
                    <a:pt x="622300" y="1035843"/>
                  </a:lnTo>
                  <a:lnTo>
                    <a:pt x="667940" y="1035606"/>
                  </a:lnTo>
                  <a:lnTo>
                    <a:pt x="713660" y="1034415"/>
                  </a:lnTo>
                  <a:lnTo>
                    <a:pt x="677703" y="52783"/>
                  </a:lnTo>
                  <a:lnTo>
                    <a:pt x="653256" y="53418"/>
                  </a:lnTo>
                  <a:lnTo>
                    <a:pt x="628808" y="53499"/>
                  </a:lnTo>
                  <a:lnTo>
                    <a:pt x="604281" y="53101"/>
                  </a:lnTo>
                  <a:lnTo>
                    <a:pt x="579753" y="52148"/>
                  </a:lnTo>
                  <a:lnTo>
                    <a:pt x="555227" y="50720"/>
                  </a:lnTo>
                  <a:lnTo>
                    <a:pt x="530621" y="48656"/>
                  </a:lnTo>
                  <a:lnTo>
                    <a:pt x="506015" y="46116"/>
                  </a:lnTo>
                  <a:lnTo>
                    <a:pt x="481328" y="43100"/>
                  </a:lnTo>
                  <a:lnTo>
                    <a:pt x="456722" y="39528"/>
                  </a:lnTo>
                  <a:lnTo>
                    <a:pt x="432037" y="35401"/>
                  </a:lnTo>
                  <a:lnTo>
                    <a:pt x="407352" y="30797"/>
                  </a:lnTo>
                  <a:lnTo>
                    <a:pt x="382746" y="25637"/>
                  </a:lnTo>
                  <a:lnTo>
                    <a:pt x="358060" y="20002"/>
                  </a:lnTo>
                  <a:lnTo>
                    <a:pt x="333375" y="13890"/>
                  </a:lnTo>
                  <a:lnTo>
                    <a:pt x="308768" y="7222"/>
                  </a:lnTo>
                  <a:lnTo>
                    <a:pt x="284162" y="0"/>
                  </a:lnTo>
                  <a:close/>
                </a:path>
              </a:pathLst>
            </a:custGeom>
            <a:solidFill>
              <a:srgbClr val="F68A3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935910" y="1833309"/>
              <a:ext cx="958771" cy="1126648"/>
            </a:xfrm>
            <a:custGeom>
              <a:rect b="b" l="l" r="r" t="t"/>
              <a:pathLst>
                <a:path extrusionOk="0" h="1126648" w="958771">
                  <a:moveTo>
                    <a:pt x="580469" y="0"/>
                  </a:moveTo>
                  <a:lnTo>
                    <a:pt x="0" y="792479"/>
                  </a:lnTo>
                  <a:lnTo>
                    <a:pt x="15557" y="803831"/>
                  </a:lnTo>
                  <a:lnTo>
                    <a:pt x="32304" y="815895"/>
                  </a:lnTo>
                  <a:lnTo>
                    <a:pt x="49529" y="828198"/>
                  </a:lnTo>
                  <a:lnTo>
                    <a:pt x="66912" y="840343"/>
                  </a:lnTo>
                  <a:lnTo>
                    <a:pt x="101997" y="864314"/>
                  </a:lnTo>
                  <a:lnTo>
                    <a:pt x="137556" y="887809"/>
                  </a:lnTo>
                  <a:lnTo>
                    <a:pt x="173513" y="910828"/>
                  </a:lnTo>
                  <a:lnTo>
                    <a:pt x="209867" y="933370"/>
                  </a:lnTo>
                  <a:lnTo>
                    <a:pt x="246697" y="955278"/>
                  </a:lnTo>
                  <a:lnTo>
                    <a:pt x="284003" y="976709"/>
                  </a:lnTo>
                  <a:lnTo>
                    <a:pt x="321706" y="997584"/>
                  </a:lnTo>
                  <a:lnTo>
                    <a:pt x="359806" y="1017904"/>
                  </a:lnTo>
                  <a:lnTo>
                    <a:pt x="398383" y="1037590"/>
                  </a:lnTo>
                  <a:lnTo>
                    <a:pt x="437356" y="1056719"/>
                  </a:lnTo>
                  <a:lnTo>
                    <a:pt x="476806" y="1075214"/>
                  </a:lnTo>
                  <a:lnTo>
                    <a:pt x="516572" y="1092993"/>
                  </a:lnTo>
                  <a:lnTo>
                    <a:pt x="556816" y="1110139"/>
                  </a:lnTo>
                  <a:lnTo>
                    <a:pt x="597456" y="1126648"/>
                  </a:lnTo>
                  <a:lnTo>
                    <a:pt x="958771" y="213281"/>
                  </a:lnTo>
                  <a:lnTo>
                    <a:pt x="934402" y="203438"/>
                  </a:lnTo>
                  <a:lnTo>
                    <a:pt x="910192" y="193039"/>
                  </a:lnTo>
                  <a:lnTo>
                    <a:pt x="885983" y="182244"/>
                  </a:lnTo>
                  <a:lnTo>
                    <a:pt x="861933" y="170894"/>
                  </a:lnTo>
                  <a:lnTo>
                    <a:pt x="814069" y="146923"/>
                  </a:lnTo>
                  <a:lnTo>
                    <a:pt x="766683" y="121206"/>
                  </a:lnTo>
                  <a:lnTo>
                    <a:pt x="719692" y="93742"/>
                  </a:lnTo>
                  <a:lnTo>
                    <a:pt x="673338" y="64532"/>
                  </a:lnTo>
                  <a:lnTo>
                    <a:pt x="650398" y="49371"/>
                  </a:lnTo>
                  <a:lnTo>
                    <a:pt x="627618" y="33813"/>
                  </a:lnTo>
                  <a:lnTo>
                    <a:pt x="616267" y="25797"/>
                  </a:lnTo>
                  <a:lnTo>
                    <a:pt x="604996" y="17779"/>
                  </a:lnTo>
                  <a:lnTo>
                    <a:pt x="593248" y="9287"/>
                  </a:lnTo>
                  <a:lnTo>
                    <a:pt x="580469" y="0"/>
                  </a:lnTo>
                  <a:close/>
                </a:path>
              </a:pathLst>
            </a:custGeom>
            <a:solidFill>
              <a:srgbClr val="B38B3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369807" y="1393810"/>
              <a:ext cx="1030605" cy="1130300"/>
            </a:xfrm>
            <a:custGeom>
              <a:rect b="b" l="l" r="r" t="t"/>
              <a:pathLst>
                <a:path extrusionOk="0" h="1130300" w="1030605">
                  <a:moveTo>
                    <a:pt x="572850" y="0"/>
                  </a:moveTo>
                  <a:lnTo>
                    <a:pt x="0" y="797955"/>
                  </a:lnTo>
                  <a:lnTo>
                    <a:pt x="50482" y="834866"/>
                  </a:lnTo>
                  <a:lnTo>
                    <a:pt x="101837" y="873442"/>
                  </a:lnTo>
                  <a:lnTo>
                    <a:pt x="153987" y="913526"/>
                  </a:lnTo>
                  <a:lnTo>
                    <a:pt x="207168" y="954959"/>
                  </a:lnTo>
                  <a:lnTo>
                    <a:pt x="261381" y="997505"/>
                  </a:lnTo>
                  <a:lnTo>
                    <a:pt x="316706" y="1041082"/>
                  </a:lnTo>
                  <a:lnTo>
                    <a:pt x="373301" y="1085373"/>
                  </a:lnTo>
                  <a:lnTo>
                    <a:pt x="431164" y="1130300"/>
                  </a:lnTo>
                  <a:lnTo>
                    <a:pt x="1030605" y="352186"/>
                  </a:lnTo>
                  <a:lnTo>
                    <a:pt x="977662" y="311150"/>
                  </a:lnTo>
                  <a:lnTo>
                    <a:pt x="923844" y="269001"/>
                  </a:lnTo>
                  <a:lnTo>
                    <a:pt x="868997" y="225742"/>
                  </a:lnTo>
                  <a:lnTo>
                    <a:pt x="812958" y="181688"/>
                  </a:lnTo>
                  <a:lnTo>
                    <a:pt x="755491" y="136842"/>
                  </a:lnTo>
                  <a:lnTo>
                    <a:pt x="696436" y="91598"/>
                  </a:lnTo>
                  <a:lnTo>
                    <a:pt x="666273" y="68738"/>
                  </a:lnTo>
                  <a:lnTo>
                    <a:pt x="635635" y="45878"/>
                  </a:lnTo>
                  <a:lnTo>
                    <a:pt x="604519" y="22938"/>
                  </a:lnTo>
                  <a:lnTo>
                    <a:pt x="572850" y="0"/>
                  </a:lnTo>
                  <a:close/>
                </a:path>
              </a:pathLst>
            </a:custGeom>
            <a:solidFill>
              <a:srgbClr val="3E84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0" y="1012096"/>
              <a:ext cx="793987" cy="1104026"/>
            </a:xfrm>
            <a:custGeom>
              <a:rect b="b" l="l" r="r" t="t"/>
              <a:pathLst>
                <a:path extrusionOk="0" h="1104026" w="793987">
                  <a:moveTo>
                    <a:pt x="118982" y="0"/>
                  </a:moveTo>
                  <a:lnTo>
                    <a:pt x="0" y="526869"/>
                  </a:lnTo>
                  <a:lnTo>
                    <a:pt x="0" y="984581"/>
                  </a:lnTo>
                  <a:lnTo>
                    <a:pt x="22462" y="991868"/>
                  </a:lnTo>
                  <a:lnTo>
                    <a:pt x="46116" y="1000123"/>
                  </a:lnTo>
                  <a:lnTo>
                    <a:pt x="69611" y="1008855"/>
                  </a:lnTo>
                  <a:lnTo>
                    <a:pt x="92947" y="1018062"/>
                  </a:lnTo>
                  <a:lnTo>
                    <a:pt x="139381" y="1038064"/>
                  </a:lnTo>
                  <a:lnTo>
                    <a:pt x="185261" y="1059972"/>
                  </a:lnTo>
                  <a:lnTo>
                    <a:pt x="208041" y="1071719"/>
                  </a:lnTo>
                  <a:lnTo>
                    <a:pt x="208756" y="1072117"/>
                  </a:lnTo>
                  <a:lnTo>
                    <a:pt x="208437" y="1071958"/>
                  </a:lnTo>
                  <a:lnTo>
                    <a:pt x="208041" y="1071719"/>
                  </a:lnTo>
                  <a:lnTo>
                    <a:pt x="207882" y="1071641"/>
                  </a:lnTo>
                  <a:lnTo>
                    <a:pt x="207962" y="1071719"/>
                  </a:lnTo>
                  <a:lnTo>
                    <a:pt x="208119" y="1071800"/>
                  </a:lnTo>
                  <a:lnTo>
                    <a:pt x="211137" y="1073625"/>
                  </a:lnTo>
                  <a:lnTo>
                    <a:pt x="235187" y="1088547"/>
                  </a:lnTo>
                  <a:lnTo>
                    <a:pt x="259397" y="1104026"/>
                  </a:lnTo>
                  <a:lnTo>
                    <a:pt x="793987" y="279955"/>
                  </a:lnTo>
                  <a:lnTo>
                    <a:pt x="759062" y="257650"/>
                  </a:lnTo>
                  <a:lnTo>
                    <a:pt x="723582" y="235583"/>
                  </a:lnTo>
                  <a:lnTo>
                    <a:pt x="696832" y="219312"/>
                  </a:lnTo>
                  <a:lnTo>
                    <a:pt x="688975" y="214867"/>
                  </a:lnTo>
                  <a:lnTo>
                    <a:pt x="680878" y="210581"/>
                  </a:lnTo>
                  <a:lnTo>
                    <a:pt x="665797" y="202643"/>
                  </a:lnTo>
                  <a:lnTo>
                    <a:pt x="626188" y="182243"/>
                  </a:lnTo>
                  <a:lnTo>
                    <a:pt x="586103" y="162638"/>
                  </a:lnTo>
                  <a:lnTo>
                    <a:pt x="545543" y="143667"/>
                  </a:lnTo>
                  <a:lnTo>
                    <a:pt x="504586" y="125569"/>
                  </a:lnTo>
                  <a:lnTo>
                    <a:pt x="463152" y="108187"/>
                  </a:lnTo>
                  <a:lnTo>
                    <a:pt x="421322" y="91677"/>
                  </a:lnTo>
                  <a:lnTo>
                    <a:pt x="379095" y="75961"/>
                  </a:lnTo>
                  <a:lnTo>
                    <a:pt x="336469" y="61117"/>
                  </a:lnTo>
                  <a:lnTo>
                    <a:pt x="293528" y="47147"/>
                  </a:lnTo>
                  <a:lnTo>
                    <a:pt x="250268" y="33971"/>
                  </a:lnTo>
                  <a:lnTo>
                    <a:pt x="206771" y="21747"/>
                  </a:lnTo>
                  <a:lnTo>
                    <a:pt x="162956" y="10397"/>
                  </a:lnTo>
                  <a:lnTo>
                    <a:pt x="118982" y="0"/>
                  </a:lnTo>
                  <a:close/>
                </a:path>
              </a:pathLst>
            </a:custGeom>
            <a:solidFill>
              <a:srgbClr val="4398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0" y="3700765"/>
              <a:ext cx="3044507" cy="3859291"/>
            </a:xfrm>
            <a:custGeom>
              <a:rect b="b" l="l" r="r" t="t"/>
              <a:pathLst>
                <a:path extrusionOk="0" h="3859291" w="3044507">
                  <a:moveTo>
                    <a:pt x="819228" y="0"/>
                  </a:moveTo>
                  <a:lnTo>
                    <a:pt x="764777" y="317"/>
                  </a:lnTo>
                  <a:lnTo>
                    <a:pt x="710565" y="1508"/>
                  </a:lnTo>
                  <a:lnTo>
                    <a:pt x="656509" y="3333"/>
                  </a:lnTo>
                  <a:lnTo>
                    <a:pt x="602534" y="5873"/>
                  </a:lnTo>
                  <a:lnTo>
                    <a:pt x="548718" y="9128"/>
                  </a:lnTo>
                  <a:lnTo>
                    <a:pt x="494902" y="13097"/>
                  </a:lnTo>
                  <a:lnTo>
                    <a:pt x="441166" y="17700"/>
                  </a:lnTo>
                  <a:lnTo>
                    <a:pt x="387269" y="23097"/>
                  </a:lnTo>
                  <a:lnTo>
                    <a:pt x="333294" y="29209"/>
                  </a:lnTo>
                  <a:lnTo>
                    <a:pt x="276303" y="36512"/>
                  </a:lnTo>
                  <a:lnTo>
                    <a:pt x="252808" y="39687"/>
                  </a:lnTo>
                  <a:lnTo>
                    <a:pt x="229393" y="43259"/>
                  </a:lnTo>
                  <a:lnTo>
                    <a:pt x="184150" y="54053"/>
                  </a:lnTo>
                  <a:lnTo>
                    <a:pt x="130888" y="67390"/>
                  </a:lnTo>
                  <a:lnTo>
                    <a:pt x="80723" y="80406"/>
                  </a:lnTo>
                  <a:lnTo>
                    <a:pt x="31669" y="93583"/>
                  </a:lnTo>
                  <a:lnTo>
                    <a:pt x="0" y="102234"/>
                  </a:lnTo>
                  <a:lnTo>
                    <a:pt x="0" y="1120936"/>
                  </a:lnTo>
                  <a:lnTo>
                    <a:pt x="11508" y="1117917"/>
                  </a:lnTo>
                  <a:lnTo>
                    <a:pt x="60325" y="1104819"/>
                  </a:lnTo>
                  <a:lnTo>
                    <a:pt x="108108" y="1091643"/>
                  </a:lnTo>
                  <a:lnTo>
                    <a:pt x="154781" y="1078706"/>
                  </a:lnTo>
                  <a:lnTo>
                    <a:pt x="200421" y="1065926"/>
                  </a:lnTo>
                  <a:lnTo>
                    <a:pt x="245188" y="1053464"/>
                  </a:lnTo>
                  <a:lnTo>
                    <a:pt x="288925" y="1041478"/>
                  </a:lnTo>
                  <a:lnTo>
                    <a:pt x="331707" y="1030048"/>
                  </a:lnTo>
                  <a:lnTo>
                    <a:pt x="373617" y="1019175"/>
                  </a:lnTo>
                  <a:lnTo>
                    <a:pt x="412591" y="1009491"/>
                  </a:lnTo>
                  <a:lnTo>
                    <a:pt x="413622" y="1009252"/>
                  </a:lnTo>
                  <a:lnTo>
                    <a:pt x="413701" y="1009173"/>
                  </a:lnTo>
                  <a:lnTo>
                    <a:pt x="451007" y="1004411"/>
                  </a:lnTo>
                  <a:lnTo>
                    <a:pt x="491488" y="999807"/>
                  </a:lnTo>
                  <a:lnTo>
                    <a:pt x="532288" y="995758"/>
                  </a:lnTo>
                  <a:lnTo>
                    <a:pt x="573245" y="992187"/>
                  </a:lnTo>
                  <a:lnTo>
                    <a:pt x="614282" y="989171"/>
                  </a:lnTo>
                  <a:lnTo>
                    <a:pt x="655319" y="986709"/>
                  </a:lnTo>
                  <a:lnTo>
                    <a:pt x="696436" y="984726"/>
                  </a:lnTo>
                  <a:lnTo>
                    <a:pt x="737393" y="983376"/>
                  </a:lnTo>
                  <a:lnTo>
                    <a:pt x="778271" y="982503"/>
                  </a:lnTo>
                  <a:lnTo>
                    <a:pt x="818911" y="982264"/>
                  </a:lnTo>
                  <a:lnTo>
                    <a:pt x="859313" y="982582"/>
                  </a:lnTo>
                  <a:lnTo>
                    <a:pt x="899397" y="983456"/>
                  </a:lnTo>
                  <a:lnTo>
                    <a:pt x="939085" y="984963"/>
                  </a:lnTo>
                  <a:lnTo>
                    <a:pt x="978296" y="987107"/>
                  </a:lnTo>
                  <a:lnTo>
                    <a:pt x="1017031" y="989884"/>
                  </a:lnTo>
                  <a:lnTo>
                    <a:pt x="1055131" y="993298"/>
                  </a:lnTo>
                  <a:lnTo>
                    <a:pt x="1092437" y="997426"/>
                  </a:lnTo>
                  <a:lnTo>
                    <a:pt x="1128791" y="1002267"/>
                  </a:lnTo>
                  <a:lnTo>
                    <a:pt x="1164113" y="1007664"/>
                  </a:lnTo>
                  <a:lnTo>
                    <a:pt x="1198164" y="1013856"/>
                  </a:lnTo>
                  <a:lnTo>
                    <a:pt x="1230867" y="1020682"/>
                  </a:lnTo>
                  <a:lnTo>
                    <a:pt x="1246583" y="1024333"/>
                  </a:lnTo>
                  <a:lnTo>
                    <a:pt x="1261744" y="1028143"/>
                  </a:lnTo>
                  <a:lnTo>
                    <a:pt x="1276428" y="1032033"/>
                  </a:lnTo>
                  <a:lnTo>
                    <a:pt x="1290557" y="1036081"/>
                  </a:lnTo>
                  <a:lnTo>
                    <a:pt x="1304051" y="1040288"/>
                  </a:lnTo>
                  <a:lnTo>
                    <a:pt x="1316910" y="1044494"/>
                  </a:lnTo>
                  <a:lnTo>
                    <a:pt x="1328974" y="1048781"/>
                  </a:lnTo>
                  <a:lnTo>
                    <a:pt x="1340246" y="1053067"/>
                  </a:lnTo>
                  <a:lnTo>
                    <a:pt x="1350644" y="1057353"/>
                  </a:lnTo>
                  <a:lnTo>
                    <a:pt x="1355962" y="1059656"/>
                  </a:lnTo>
                  <a:lnTo>
                    <a:pt x="1388030" y="1075213"/>
                  </a:lnTo>
                  <a:lnTo>
                    <a:pt x="1420018" y="1091643"/>
                  </a:lnTo>
                  <a:lnTo>
                    <a:pt x="1451927" y="1108947"/>
                  </a:lnTo>
                  <a:lnTo>
                    <a:pt x="1483597" y="1127044"/>
                  </a:lnTo>
                  <a:lnTo>
                    <a:pt x="1514951" y="1146016"/>
                  </a:lnTo>
                  <a:lnTo>
                    <a:pt x="1546066" y="1165701"/>
                  </a:lnTo>
                  <a:lnTo>
                    <a:pt x="1576783" y="1186099"/>
                  </a:lnTo>
                  <a:lnTo>
                    <a:pt x="1607105" y="1207134"/>
                  </a:lnTo>
                  <a:lnTo>
                    <a:pt x="1636950" y="1228883"/>
                  </a:lnTo>
                  <a:lnTo>
                    <a:pt x="1666239" y="1251267"/>
                  </a:lnTo>
                  <a:lnTo>
                    <a:pt x="1694973" y="1274127"/>
                  </a:lnTo>
                  <a:lnTo>
                    <a:pt x="1722992" y="1297542"/>
                  </a:lnTo>
                  <a:lnTo>
                    <a:pt x="1750377" y="1321434"/>
                  </a:lnTo>
                  <a:lnTo>
                    <a:pt x="1776887" y="1345723"/>
                  </a:lnTo>
                  <a:lnTo>
                    <a:pt x="1802684" y="1370409"/>
                  </a:lnTo>
                  <a:lnTo>
                    <a:pt x="1827529" y="1395491"/>
                  </a:lnTo>
                  <a:lnTo>
                    <a:pt x="1851499" y="1420812"/>
                  </a:lnTo>
                  <a:lnTo>
                    <a:pt x="1874361" y="1446451"/>
                  </a:lnTo>
                  <a:lnTo>
                    <a:pt x="1896268" y="1472326"/>
                  </a:lnTo>
                  <a:lnTo>
                    <a:pt x="1916906" y="1498123"/>
                  </a:lnTo>
                  <a:lnTo>
                    <a:pt x="1936352" y="1524000"/>
                  </a:lnTo>
                  <a:lnTo>
                    <a:pt x="1954371" y="1549797"/>
                  </a:lnTo>
                  <a:lnTo>
                    <a:pt x="1971039" y="1575276"/>
                  </a:lnTo>
                  <a:lnTo>
                    <a:pt x="1986200" y="1600438"/>
                  </a:lnTo>
                  <a:lnTo>
                    <a:pt x="1999773" y="1624964"/>
                  </a:lnTo>
                  <a:lnTo>
                    <a:pt x="2011758" y="1648857"/>
                  </a:lnTo>
                  <a:lnTo>
                    <a:pt x="2021998" y="1671954"/>
                  </a:lnTo>
                  <a:lnTo>
                    <a:pt x="2030571" y="1693862"/>
                  </a:lnTo>
                  <a:lnTo>
                    <a:pt x="2037396" y="1714419"/>
                  </a:lnTo>
                  <a:lnTo>
                    <a:pt x="2042636" y="1733469"/>
                  </a:lnTo>
                  <a:lnTo>
                    <a:pt x="2046287" y="1750853"/>
                  </a:lnTo>
                  <a:lnTo>
                    <a:pt x="2048747" y="1765855"/>
                  </a:lnTo>
                  <a:lnTo>
                    <a:pt x="2051287" y="1782366"/>
                  </a:lnTo>
                  <a:lnTo>
                    <a:pt x="2055573" y="1814909"/>
                  </a:lnTo>
                  <a:lnTo>
                    <a:pt x="2058827" y="1846976"/>
                  </a:lnTo>
                  <a:lnTo>
                    <a:pt x="2060971" y="1878488"/>
                  </a:lnTo>
                  <a:lnTo>
                    <a:pt x="2062082" y="1909444"/>
                  </a:lnTo>
                  <a:lnTo>
                    <a:pt x="2062082" y="1939686"/>
                  </a:lnTo>
                  <a:lnTo>
                    <a:pt x="2060971" y="1969372"/>
                  </a:lnTo>
                  <a:lnTo>
                    <a:pt x="2058907" y="1998344"/>
                  </a:lnTo>
                  <a:lnTo>
                    <a:pt x="2055732" y="2026841"/>
                  </a:lnTo>
                  <a:lnTo>
                    <a:pt x="2051524" y="2054701"/>
                  </a:lnTo>
                  <a:lnTo>
                    <a:pt x="2046366" y="2082006"/>
                  </a:lnTo>
                  <a:lnTo>
                    <a:pt x="2040096" y="2108755"/>
                  </a:lnTo>
                  <a:lnTo>
                    <a:pt x="2032793" y="2135028"/>
                  </a:lnTo>
                  <a:lnTo>
                    <a:pt x="2024458" y="2160984"/>
                  </a:lnTo>
                  <a:lnTo>
                    <a:pt x="2015012" y="2186542"/>
                  </a:lnTo>
                  <a:lnTo>
                    <a:pt x="2004456" y="2211863"/>
                  </a:lnTo>
                  <a:lnTo>
                    <a:pt x="1992867" y="2236866"/>
                  </a:lnTo>
                  <a:lnTo>
                    <a:pt x="1980087" y="2261631"/>
                  </a:lnTo>
                  <a:lnTo>
                    <a:pt x="1966118" y="2286237"/>
                  </a:lnTo>
                  <a:lnTo>
                    <a:pt x="1950957" y="2310764"/>
                  </a:lnTo>
                  <a:lnTo>
                    <a:pt x="1934606" y="2335053"/>
                  </a:lnTo>
                  <a:lnTo>
                    <a:pt x="1917064" y="2359262"/>
                  </a:lnTo>
                  <a:lnTo>
                    <a:pt x="1898252" y="2383313"/>
                  </a:lnTo>
                  <a:lnTo>
                    <a:pt x="1878250" y="2407205"/>
                  </a:lnTo>
                  <a:lnTo>
                    <a:pt x="1857056" y="2430858"/>
                  </a:lnTo>
                  <a:lnTo>
                    <a:pt x="1834673" y="2454353"/>
                  </a:lnTo>
                  <a:lnTo>
                    <a:pt x="1811098" y="2477689"/>
                  </a:lnTo>
                  <a:lnTo>
                    <a:pt x="1786333" y="2500708"/>
                  </a:lnTo>
                  <a:lnTo>
                    <a:pt x="1760537" y="2523489"/>
                  </a:lnTo>
                  <a:lnTo>
                    <a:pt x="1733708" y="2545952"/>
                  </a:lnTo>
                  <a:lnTo>
                    <a:pt x="1705768" y="2568098"/>
                  </a:lnTo>
                  <a:lnTo>
                    <a:pt x="1676955" y="2590006"/>
                  </a:lnTo>
                  <a:lnTo>
                    <a:pt x="1647189" y="2611516"/>
                  </a:lnTo>
                  <a:lnTo>
                    <a:pt x="1631950" y="2622152"/>
                  </a:lnTo>
                  <a:lnTo>
                    <a:pt x="1627901" y="2624931"/>
                  </a:lnTo>
                  <a:lnTo>
                    <a:pt x="1620281" y="2629852"/>
                  </a:lnTo>
                  <a:lnTo>
                    <a:pt x="1587341" y="2651044"/>
                  </a:lnTo>
                  <a:lnTo>
                    <a:pt x="1550907" y="2674063"/>
                  </a:lnTo>
                  <a:lnTo>
                    <a:pt x="1477168" y="2719228"/>
                  </a:lnTo>
                  <a:lnTo>
                    <a:pt x="1402317" y="2763282"/>
                  </a:lnTo>
                  <a:lnTo>
                    <a:pt x="1326593" y="2806223"/>
                  </a:lnTo>
                  <a:lnTo>
                    <a:pt x="1249758" y="2848133"/>
                  </a:lnTo>
                  <a:lnTo>
                    <a:pt x="1172130" y="2889091"/>
                  </a:lnTo>
                  <a:lnTo>
                    <a:pt x="1093548" y="2929016"/>
                  </a:lnTo>
                  <a:lnTo>
                    <a:pt x="1014094" y="2967989"/>
                  </a:lnTo>
                  <a:lnTo>
                    <a:pt x="933846" y="3006089"/>
                  </a:lnTo>
                  <a:lnTo>
                    <a:pt x="852803" y="3043396"/>
                  </a:lnTo>
                  <a:lnTo>
                    <a:pt x="770968" y="3079908"/>
                  </a:lnTo>
                  <a:lnTo>
                    <a:pt x="688498" y="3115627"/>
                  </a:lnTo>
                  <a:lnTo>
                    <a:pt x="605392" y="3150631"/>
                  </a:lnTo>
                  <a:lnTo>
                    <a:pt x="521572" y="3184921"/>
                  </a:lnTo>
                  <a:lnTo>
                    <a:pt x="437197" y="3218577"/>
                  </a:lnTo>
                  <a:lnTo>
                    <a:pt x="352266" y="3251676"/>
                  </a:lnTo>
                  <a:lnTo>
                    <a:pt x="266778" y="3284139"/>
                  </a:lnTo>
                  <a:lnTo>
                    <a:pt x="94217" y="3347799"/>
                  </a:lnTo>
                  <a:lnTo>
                    <a:pt x="0" y="3381335"/>
                  </a:lnTo>
                  <a:lnTo>
                    <a:pt x="0" y="3859291"/>
                  </a:lnTo>
                  <a:lnTo>
                    <a:pt x="1427016" y="3859291"/>
                  </a:lnTo>
                  <a:lnTo>
                    <a:pt x="1441211" y="3852545"/>
                  </a:lnTo>
                  <a:lnTo>
                    <a:pt x="1532492" y="3807777"/>
                  </a:lnTo>
                  <a:lnTo>
                    <a:pt x="1623377" y="3761501"/>
                  </a:lnTo>
                  <a:lnTo>
                    <a:pt x="1713943" y="3713876"/>
                  </a:lnTo>
                  <a:lnTo>
                    <a:pt x="1804113" y="3664663"/>
                  </a:lnTo>
                  <a:lnTo>
                    <a:pt x="1893727" y="3613865"/>
                  </a:lnTo>
                  <a:lnTo>
                    <a:pt x="1982787" y="3561397"/>
                  </a:lnTo>
                  <a:lnTo>
                    <a:pt x="2071290" y="3507183"/>
                  </a:lnTo>
                  <a:lnTo>
                    <a:pt x="2115263" y="3479402"/>
                  </a:lnTo>
                  <a:lnTo>
                    <a:pt x="2162253" y="3449161"/>
                  </a:lnTo>
                  <a:lnTo>
                    <a:pt x="2174556" y="3441065"/>
                  </a:lnTo>
                  <a:lnTo>
                    <a:pt x="2190114" y="3430428"/>
                  </a:lnTo>
                  <a:lnTo>
                    <a:pt x="2213847" y="3413840"/>
                  </a:lnTo>
                  <a:lnTo>
                    <a:pt x="2261155" y="3379628"/>
                  </a:lnTo>
                  <a:lnTo>
                    <a:pt x="2308144" y="3344068"/>
                  </a:lnTo>
                  <a:lnTo>
                    <a:pt x="2354658" y="3307079"/>
                  </a:lnTo>
                  <a:lnTo>
                    <a:pt x="2400696" y="3268503"/>
                  </a:lnTo>
                  <a:lnTo>
                    <a:pt x="2446177" y="3228339"/>
                  </a:lnTo>
                  <a:lnTo>
                    <a:pt x="2491025" y="3186588"/>
                  </a:lnTo>
                  <a:lnTo>
                    <a:pt x="2535077" y="3143011"/>
                  </a:lnTo>
                  <a:lnTo>
                    <a:pt x="2578337" y="3097688"/>
                  </a:lnTo>
                  <a:lnTo>
                    <a:pt x="2620486" y="3050539"/>
                  </a:lnTo>
                  <a:lnTo>
                    <a:pt x="2661602" y="3001564"/>
                  </a:lnTo>
                  <a:lnTo>
                    <a:pt x="2701289" y="2950686"/>
                  </a:lnTo>
                  <a:lnTo>
                    <a:pt x="2739627" y="2897981"/>
                  </a:lnTo>
                  <a:lnTo>
                    <a:pt x="2758201" y="2870913"/>
                  </a:lnTo>
                  <a:lnTo>
                    <a:pt x="2776298" y="2843371"/>
                  </a:lnTo>
                  <a:lnTo>
                    <a:pt x="2794000" y="2815431"/>
                  </a:lnTo>
                  <a:lnTo>
                    <a:pt x="2811223" y="2787014"/>
                  </a:lnTo>
                  <a:lnTo>
                    <a:pt x="2827972" y="2758201"/>
                  </a:lnTo>
                  <a:lnTo>
                    <a:pt x="2844164" y="2728912"/>
                  </a:lnTo>
                  <a:lnTo>
                    <a:pt x="2859801" y="2699226"/>
                  </a:lnTo>
                  <a:lnTo>
                    <a:pt x="2874882" y="2669143"/>
                  </a:lnTo>
                  <a:lnTo>
                    <a:pt x="2889408" y="2638663"/>
                  </a:lnTo>
                  <a:lnTo>
                    <a:pt x="2903378" y="2607945"/>
                  </a:lnTo>
                  <a:lnTo>
                    <a:pt x="2916633" y="2576829"/>
                  </a:lnTo>
                  <a:lnTo>
                    <a:pt x="2929413" y="2545397"/>
                  </a:lnTo>
                  <a:lnTo>
                    <a:pt x="2941478" y="2513726"/>
                  </a:lnTo>
                  <a:lnTo>
                    <a:pt x="2952908" y="2481817"/>
                  </a:lnTo>
                  <a:lnTo>
                    <a:pt x="2963623" y="2449591"/>
                  </a:lnTo>
                  <a:lnTo>
                    <a:pt x="2973704" y="2417206"/>
                  </a:lnTo>
                  <a:lnTo>
                    <a:pt x="2983150" y="2384662"/>
                  </a:lnTo>
                  <a:lnTo>
                    <a:pt x="2991802" y="2351881"/>
                  </a:lnTo>
                  <a:lnTo>
                    <a:pt x="2999898" y="2319020"/>
                  </a:lnTo>
                  <a:lnTo>
                    <a:pt x="3007201" y="2286078"/>
                  </a:lnTo>
                  <a:lnTo>
                    <a:pt x="3013868" y="2253058"/>
                  </a:lnTo>
                  <a:lnTo>
                    <a:pt x="3019821" y="2219959"/>
                  </a:lnTo>
                  <a:lnTo>
                    <a:pt x="3025139" y="2186939"/>
                  </a:lnTo>
                  <a:lnTo>
                    <a:pt x="3029743" y="2153841"/>
                  </a:lnTo>
                  <a:lnTo>
                    <a:pt x="3033791" y="2120819"/>
                  </a:lnTo>
                  <a:lnTo>
                    <a:pt x="3037125" y="2087801"/>
                  </a:lnTo>
                  <a:lnTo>
                    <a:pt x="3039823" y="2054859"/>
                  </a:lnTo>
                  <a:lnTo>
                    <a:pt x="3041887" y="2021998"/>
                  </a:lnTo>
                  <a:lnTo>
                    <a:pt x="3043316" y="1989216"/>
                  </a:lnTo>
                  <a:lnTo>
                    <a:pt x="3044268" y="1956593"/>
                  </a:lnTo>
                  <a:lnTo>
                    <a:pt x="3044507" y="1924128"/>
                  </a:lnTo>
                  <a:lnTo>
                    <a:pt x="3044268" y="1891744"/>
                  </a:lnTo>
                  <a:lnTo>
                    <a:pt x="3043396" y="1859597"/>
                  </a:lnTo>
                  <a:lnTo>
                    <a:pt x="3041967" y="1827688"/>
                  </a:lnTo>
                  <a:lnTo>
                    <a:pt x="3040062" y="1795938"/>
                  </a:lnTo>
                  <a:lnTo>
                    <a:pt x="3037601" y="1764347"/>
                  </a:lnTo>
                  <a:lnTo>
                    <a:pt x="3034743" y="1732914"/>
                  </a:lnTo>
                  <a:lnTo>
                    <a:pt x="3031331" y="1701800"/>
                  </a:lnTo>
                  <a:lnTo>
                    <a:pt x="3023235" y="1640126"/>
                  </a:lnTo>
                  <a:lnTo>
                    <a:pt x="3018551" y="1609566"/>
                  </a:lnTo>
                  <a:lnTo>
                    <a:pt x="3013153" y="1577736"/>
                  </a:lnTo>
                  <a:lnTo>
                    <a:pt x="3005692" y="1539478"/>
                  </a:lnTo>
                  <a:lnTo>
                    <a:pt x="2997200" y="1502013"/>
                  </a:lnTo>
                  <a:lnTo>
                    <a:pt x="2987753" y="1465341"/>
                  </a:lnTo>
                  <a:lnTo>
                    <a:pt x="2977434" y="1429384"/>
                  </a:lnTo>
                  <a:lnTo>
                    <a:pt x="2966243" y="1394222"/>
                  </a:lnTo>
                  <a:lnTo>
                    <a:pt x="2954257" y="1359772"/>
                  </a:lnTo>
                  <a:lnTo>
                    <a:pt x="2941557" y="1326038"/>
                  </a:lnTo>
                  <a:lnTo>
                    <a:pt x="2928222" y="1293097"/>
                  </a:lnTo>
                  <a:lnTo>
                    <a:pt x="2914252" y="1260872"/>
                  </a:lnTo>
                  <a:lnTo>
                    <a:pt x="2899727" y="1229280"/>
                  </a:lnTo>
                  <a:lnTo>
                    <a:pt x="2884725" y="1198323"/>
                  </a:lnTo>
                  <a:lnTo>
                    <a:pt x="2869247" y="1168082"/>
                  </a:lnTo>
                  <a:lnTo>
                    <a:pt x="2853292" y="1138474"/>
                  </a:lnTo>
                  <a:lnTo>
                    <a:pt x="2836941" y="1109423"/>
                  </a:lnTo>
                  <a:lnTo>
                    <a:pt x="2820193" y="1080928"/>
                  </a:lnTo>
                  <a:lnTo>
                    <a:pt x="2803127" y="1053067"/>
                  </a:lnTo>
                  <a:lnTo>
                    <a:pt x="2785586" y="1025762"/>
                  </a:lnTo>
                  <a:lnTo>
                    <a:pt x="2767726" y="998933"/>
                  </a:lnTo>
                  <a:lnTo>
                    <a:pt x="2749628" y="972661"/>
                  </a:lnTo>
                  <a:lnTo>
                    <a:pt x="2731135" y="946863"/>
                  </a:lnTo>
                  <a:lnTo>
                    <a:pt x="2693511" y="896698"/>
                  </a:lnTo>
                  <a:lnTo>
                    <a:pt x="2654855" y="848201"/>
                  </a:lnTo>
                  <a:lnTo>
                    <a:pt x="2615247" y="801448"/>
                  </a:lnTo>
                  <a:lnTo>
                    <a:pt x="2574764" y="756205"/>
                  </a:lnTo>
                  <a:lnTo>
                    <a:pt x="2533489" y="712389"/>
                  </a:lnTo>
                  <a:lnTo>
                    <a:pt x="2491421" y="670003"/>
                  </a:lnTo>
                  <a:lnTo>
                    <a:pt x="2448558" y="628887"/>
                  </a:lnTo>
                  <a:lnTo>
                    <a:pt x="2404982" y="589041"/>
                  </a:lnTo>
                  <a:lnTo>
                    <a:pt x="2360691" y="550386"/>
                  </a:lnTo>
                  <a:lnTo>
                    <a:pt x="2315765" y="512841"/>
                  </a:lnTo>
                  <a:lnTo>
                    <a:pt x="2270125" y="476487"/>
                  </a:lnTo>
                  <a:lnTo>
                    <a:pt x="2223768" y="441166"/>
                  </a:lnTo>
                  <a:lnTo>
                    <a:pt x="2176700" y="406876"/>
                  </a:lnTo>
                  <a:lnTo>
                    <a:pt x="2128916" y="373617"/>
                  </a:lnTo>
                  <a:lnTo>
                    <a:pt x="2080418" y="341471"/>
                  </a:lnTo>
                  <a:lnTo>
                    <a:pt x="2031206" y="310277"/>
                  </a:lnTo>
                  <a:lnTo>
                    <a:pt x="1981200" y="280193"/>
                  </a:lnTo>
                  <a:lnTo>
                    <a:pt x="1930400" y="251062"/>
                  </a:lnTo>
                  <a:lnTo>
                    <a:pt x="1878646" y="222965"/>
                  </a:lnTo>
                  <a:lnTo>
                    <a:pt x="1826099" y="195977"/>
                  </a:lnTo>
                  <a:lnTo>
                    <a:pt x="1772522" y="170100"/>
                  </a:lnTo>
                  <a:lnTo>
                    <a:pt x="1753552" y="161368"/>
                  </a:lnTo>
                  <a:lnTo>
                    <a:pt x="1734422" y="153115"/>
                  </a:lnTo>
                  <a:lnTo>
                    <a:pt x="1700846" y="139382"/>
                  </a:lnTo>
                  <a:lnTo>
                    <a:pt x="1667668" y="126761"/>
                  </a:lnTo>
                  <a:lnTo>
                    <a:pt x="1634964" y="115172"/>
                  </a:lnTo>
                  <a:lnTo>
                    <a:pt x="1602581" y="104457"/>
                  </a:lnTo>
                  <a:lnTo>
                    <a:pt x="1570672" y="94614"/>
                  </a:lnTo>
                  <a:lnTo>
                    <a:pt x="1539081" y="85566"/>
                  </a:lnTo>
                  <a:lnTo>
                    <a:pt x="1507807" y="77231"/>
                  </a:lnTo>
                  <a:lnTo>
                    <a:pt x="1476930" y="69453"/>
                  </a:lnTo>
                  <a:lnTo>
                    <a:pt x="1446291" y="62309"/>
                  </a:lnTo>
                  <a:lnTo>
                    <a:pt x="1415969" y="55800"/>
                  </a:lnTo>
                  <a:lnTo>
                    <a:pt x="1385887" y="49767"/>
                  </a:lnTo>
                  <a:lnTo>
                    <a:pt x="1326435" y="38972"/>
                  </a:lnTo>
                  <a:lnTo>
                    <a:pt x="1267777" y="29845"/>
                  </a:lnTo>
                  <a:lnTo>
                    <a:pt x="1209912" y="22146"/>
                  </a:lnTo>
                  <a:lnTo>
                    <a:pt x="1152683" y="15875"/>
                  </a:lnTo>
                  <a:lnTo>
                    <a:pt x="1096008" y="10795"/>
                  </a:lnTo>
                  <a:lnTo>
                    <a:pt x="1039891" y="6826"/>
                  </a:lnTo>
                  <a:lnTo>
                    <a:pt x="984169" y="3730"/>
                  </a:lnTo>
                  <a:lnTo>
                    <a:pt x="928846" y="1666"/>
                  </a:lnTo>
                  <a:lnTo>
                    <a:pt x="873918" y="397"/>
                  </a:lnTo>
                  <a:lnTo>
                    <a:pt x="8192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0" y="3716401"/>
              <a:ext cx="549353" cy="1081008"/>
            </a:xfrm>
            <a:custGeom>
              <a:rect b="b" l="l" r="r" t="t"/>
              <a:pathLst>
                <a:path extrusionOk="0" h="1081008" w="549353">
                  <a:moveTo>
                    <a:pt x="463628" y="0"/>
                  </a:moveTo>
                  <a:lnTo>
                    <a:pt x="384253" y="7779"/>
                  </a:lnTo>
                  <a:lnTo>
                    <a:pt x="304481" y="17224"/>
                  </a:lnTo>
                  <a:lnTo>
                    <a:pt x="250982" y="24368"/>
                  </a:lnTo>
                  <a:lnTo>
                    <a:pt x="233679" y="26908"/>
                  </a:lnTo>
                  <a:lnTo>
                    <a:pt x="216851" y="30479"/>
                  </a:lnTo>
                  <a:lnTo>
                    <a:pt x="183514" y="38576"/>
                  </a:lnTo>
                  <a:lnTo>
                    <a:pt x="106599" y="58023"/>
                  </a:lnTo>
                  <a:lnTo>
                    <a:pt x="69850" y="67707"/>
                  </a:lnTo>
                  <a:lnTo>
                    <a:pt x="33813" y="77391"/>
                  </a:lnTo>
                  <a:lnTo>
                    <a:pt x="0" y="86600"/>
                  </a:lnTo>
                  <a:lnTo>
                    <a:pt x="0" y="754316"/>
                  </a:lnTo>
                  <a:lnTo>
                    <a:pt x="90011" y="1081008"/>
                  </a:lnTo>
                  <a:lnTo>
                    <a:pt x="124777" y="1071403"/>
                  </a:lnTo>
                  <a:lnTo>
                    <a:pt x="159067" y="1061878"/>
                  </a:lnTo>
                  <a:lnTo>
                    <a:pt x="192801" y="1052433"/>
                  </a:lnTo>
                  <a:lnTo>
                    <a:pt x="225979" y="1043226"/>
                  </a:lnTo>
                  <a:lnTo>
                    <a:pt x="258682" y="1034177"/>
                  </a:lnTo>
                  <a:lnTo>
                    <a:pt x="290829" y="1025446"/>
                  </a:lnTo>
                  <a:lnTo>
                    <a:pt x="322419" y="1016952"/>
                  </a:lnTo>
                  <a:lnTo>
                    <a:pt x="353536" y="1008777"/>
                  </a:lnTo>
                  <a:lnTo>
                    <a:pt x="412591" y="993854"/>
                  </a:lnTo>
                  <a:lnTo>
                    <a:pt x="413384" y="993775"/>
                  </a:lnTo>
                  <a:lnTo>
                    <a:pt x="413622" y="993616"/>
                  </a:lnTo>
                  <a:lnTo>
                    <a:pt x="413701" y="993616"/>
                  </a:lnTo>
                  <a:lnTo>
                    <a:pt x="413701" y="993537"/>
                  </a:lnTo>
                  <a:lnTo>
                    <a:pt x="413939" y="993537"/>
                  </a:lnTo>
                  <a:lnTo>
                    <a:pt x="414892" y="993378"/>
                  </a:lnTo>
                  <a:lnTo>
                    <a:pt x="429656" y="991473"/>
                  </a:lnTo>
                  <a:lnTo>
                    <a:pt x="489187" y="984408"/>
                  </a:lnTo>
                  <a:lnTo>
                    <a:pt x="549353" y="978534"/>
                  </a:lnTo>
                  <a:lnTo>
                    <a:pt x="463628" y="0"/>
                  </a:lnTo>
                  <a:close/>
                </a:path>
              </a:pathLst>
            </a:custGeom>
            <a:solidFill>
              <a:srgbClr val="F9B4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641507" y="3700765"/>
              <a:ext cx="656669" cy="1004966"/>
            </a:xfrm>
            <a:custGeom>
              <a:rect b="b" l="l" r="r" t="t"/>
              <a:pathLst>
                <a:path extrusionOk="0" h="1004966" w="656669">
                  <a:moveTo>
                    <a:pt x="159782" y="0"/>
                  </a:moveTo>
                  <a:lnTo>
                    <a:pt x="79693" y="1191"/>
                  </a:lnTo>
                  <a:lnTo>
                    <a:pt x="0" y="3968"/>
                  </a:lnTo>
                  <a:lnTo>
                    <a:pt x="43498" y="985281"/>
                  </a:lnTo>
                  <a:lnTo>
                    <a:pt x="103823" y="983217"/>
                  </a:lnTo>
                  <a:lnTo>
                    <a:pt x="163989" y="982344"/>
                  </a:lnTo>
                  <a:lnTo>
                    <a:pt x="223679" y="982741"/>
                  </a:lnTo>
                  <a:lnTo>
                    <a:pt x="282654" y="984408"/>
                  </a:lnTo>
                  <a:lnTo>
                    <a:pt x="340598" y="987425"/>
                  </a:lnTo>
                  <a:lnTo>
                    <a:pt x="397272" y="991789"/>
                  </a:lnTo>
                  <a:lnTo>
                    <a:pt x="452438" y="997663"/>
                  </a:lnTo>
                  <a:lnTo>
                    <a:pt x="479426" y="1001077"/>
                  </a:lnTo>
                  <a:lnTo>
                    <a:pt x="505857" y="1004966"/>
                  </a:lnTo>
                  <a:lnTo>
                    <a:pt x="656669" y="34368"/>
                  </a:lnTo>
                  <a:lnTo>
                    <a:pt x="613648" y="28098"/>
                  </a:lnTo>
                  <a:lnTo>
                    <a:pt x="571024" y="22542"/>
                  </a:lnTo>
                  <a:lnTo>
                    <a:pt x="528717" y="17700"/>
                  </a:lnTo>
                  <a:lnTo>
                    <a:pt x="486807" y="13572"/>
                  </a:lnTo>
                  <a:lnTo>
                    <a:pt x="445136" y="10080"/>
                  </a:lnTo>
                  <a:lnTo>
                    <a:pt x="403781" y="7143"/>
                  </a:lnTo>
                  <a:lnTo>
                    <a:pt x="362665" y="4762"/>
                  </a:lnTo>
                  <a:lnTo>
                    <a:pt x="321707" y="2857"/>
                  </a:lnTo>
                  <a:lnTo>
                    <a:pt x="280988" y="1428"/>
                  </a:lnTo>
                  <a:lnTo>
                    <a:pt x="240427" y="555"/>
                  </a:lnTo>
                  <a:lnTo>
                    <a:pt x="159782" y="0"/>
                  </a:lnTo>
                  <a:close/>
                </a:path>
              </a:pathLst>
            </a:custGeom>
            <a:solidFill>
              <a:srgbClr val="9619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256506" y="3775138"/>
              <a:ext cx="902333" cy="1124823"/>
            </a:xfrm>
            <a:custGeom>
              <a:rect b="b" l="l" r="r" t="t"/>
              <a:pathLst>
                <a:path extrusionOk="0" h="1124823" w="902333">
                  <a:moveTo>
                    <a:pt x="240426" y="0"/>
                  </a:moveTo>
                  <a:lnTo>
                    <a:pt x="0" y="952421"/>
                  </a:lnTo>
                  <a:lnTo>
                    <a:pt x="21747" y="958214"/>
                  </a:lnTo>
                  <a:lnTo>
                    <a:pt x="42227" y="964247"/>
                  </a:lnTo>
                  <a:lnTo>
                    <a:pt x="61277" y="970438"/>
                  </a:lnTo>
                  <a:lnTo>
                    <a:pt x="78739" y="976788"/>
                  </a:lnTo>
                  <a:lnTo>
                    <a:pt x="86836" y="979884"/>
                  </a:lnTo>
                  <a:lnTo>
                    <a:pt x="94376" y="983059"/>
                  </a:lnTo>
                  <a:lnTo>
                    <a:pt x="96678" y="984091"/>
                  </a:lnTo>
                  <a:lnTo>
                    <a:pt x="96837" y="984091"/>
                  </a:lnTo>
                  <a:lnTo>
                    <a:pt x="107473" y="989092"/>
                  </a:lnTo>
                  <a:lnTo>
                    <a:pt x="131127" y="1000601"/>
                  </a:lnTo>
                  <a:lnTo>
                    <a:pt x="154701" y="1012587"/>
                  </a:lnTo>
                  <a:lnTo>
                    <a:pt x="201771" y="1038066"/>
                  </a:lnTo>
                  <a:lnTo>
                    <a:pt x="248285" y="1065371"/>
                  </a:lnTo>
                  <a:lnTo>
                    <a:pt x="294242" y="1094343"/>
                  </a:lnTo>
                  <a:lnTo>
                    <a:pt x="339327" y="1124823"/>
                  </a:lnTo>
                  <a:lnTo>
                    <a:pt x="902333" y="319881"/>
                  </a:lnTo>
                  <a:lnTo>
                    <a:pt x="867012" y="295592"/>
                  </a:lnTo>
                  <a:lnTo>
                    <a:pt x="831214" y="271779"/>
                  </a:lnTo>
                  <a:lnTo>
                    <a:pt x="795098" y="248603"/>
                  </a:lnTo>
                  <a:lnTo>
                    <a:pt x="758506" y="225981"/>
                  </a:lnTo>
                  <a:lnTo>
                    <a:pt x="721518" y="203915"/>
                  </a:lnTo>
                  <a:lnTo>
                    <a:pt x="684052" y="182404"/>
                  </a:lnTo>
                  <a:lnTo>
                    <a:pt x="646112" y="161448"/>
                  </a:lnTo>
                  <a:lnTo>
                    <a:pt x="607773" y="141049"/>
                  </a:lnTo>
                  <a:lnTo>
                    <a:pt x="568880" y="121286"/>
                  </a:lnTo>
                  <a:lnTo>
                    <a:pt x="529509" y="102076"/>
                  </a:lnTo>
                  <a:lnTo>
                    <a:pt x="508396" y="92154"/>
                  </a:lnTo>
                  <a:lnTo>
                    <a:pt x="492521" y="85091"/>
                  </a:lnTo>
                  <a:lnTo>
                    <a:pt x="478709" y="79137"/>
                  </a:lnTo>
                  <a:lnTo>
                    <a:pt x="453944" y="68818"/>
                  </a:lnTo>
                  <a:lnTo>
                    <a:pt x="429338" y="59134"/>
                  </a:lnTo>
                  <a:lnTo>
                    <a:pt x="404971" y="50086"/>
                  </a:lnTo>
                  <a:lnTo>
                    <a:pt x="380839" y="41592"/>
                  </a:lnTo>
                  <a:lnTo>
                    <a:pt x="356948" y="33576"/>
                  </a:lnTo>
                  <a:lnTo>
                    <a:pt x="333216" y="26036"/>
                  </a:lnTo>
                  <a:lnTo>
                    <a:pt x="286463" y="12223"/>
                  </a:lnTo>
                  <a:lnTo>
                    <a:pt x="240426" y="0"/>
                  </a:lnTo>
                  <a:close/>
                </a:path>
              </a:pathLst>
            </a:custGeom>
            <a:solidFill>
              <a:srgbClr val="F25E3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92908" y="4210987"/>
              <a:ext cx="1100614" cy="1058147"/>
            </a:xfrm>
            <a:custGeom>
              <a:rect b="b" l="l" r="r" t="t"/>
              <a:pathLst>
                <a:path extrusionOk="0" h="1058147" w="1100614">
                  <a:moveTo>
                    <a:pt x="619602" y="0"/>
                  </a:moveTo>
                  <a:lnTo>
                    <a:pt x="0" y="762158"/>
                  </a:lnTo>
                  <a:lnTo>
                    <a:pt x="41196" y="796687"/>
                  </a:lnTo>
                  <a:lnTo>
                    <a:pt x="80803" y="832406"/>
                  </a:lnTo>
                  <a:lnTo>
                    <a:pt x="100012" y="850582"/>
                  </a:lnTo>
                  <a:lnTo>
                    <a:pt x="118666" y="868997"/>
                  </a:lnTo>
                  <a:lnTo>
                    <a:pt x="136922" y="887571"/>
                  </a:lnTo>
                  <a:lnTo>
                    <a:pt x="154622" y="906303"/>
                  </a:lnTo>
                  <a:lnTo>
                    <a:pt x="171768" y="925116"/>
                  </a:lnTo>
                  <a:lnTo>
                    <a:pt x="188278" y="944086"/>
                  </a:lnTo>
                  <a:lnTo>
                    <a:pt x="204232" y="963056"/>
                  </a:lnTo>
                  <a:lnTo>
                    <a:pt x="219552" y="982106"/>
                  </a:lnTo>
                  <a:lnTo>
                    <a:pt x="234156" y="1001156"/>
                  </a:lnTo>
                  <a:lnTo>
                    <a:pt x="248127" y="1020206"/>
                  </a:lnTo>
                  <a:lnTo>
                    <a:pt x="261303" y="1039256"/>
                  </a:lnTo>
                  <a:lnTo>
                    <a:pt x="273765" y="1058147"/>
                  </a:lnTo>
                  <a:lnTo>
                    <a:pt x="1100614" y="527922"/>
                  </a:lnTo>
                  <a:lnTo>
                    <a:pt x="1074421" y="488235"/>
                  </a:lnTo>
                  <a:lnTo>
                    <a:pt x="1047592" y="449658"/>
                  </a:lnTo>
                  <a:lnTo>
                    <a:pt x="1020128" y="412115"/>
                  </a:lnTo>
                  <a:lnTo>
                    <a:pt x="992108" y="375522"/>
                  </a:lnTo>
                  <a:lnTo>
                    <a:pt x="963533" y="339962"/>
                  </a:lnTo>
                  <a:lnTo>
                    <a:pt x="934403" y="305276"/>
                  </a:lnTo>
                  <a:lnTo>
                    <a:pt x="904796" y="271382"/>
                  </a:lnTo>
                  <a:lnTo>
                    <a:pt x="874792" y="238362"/>
                  </a:lnTo>
                  <a:lnTo>
                    <a:pt x="844312" y="206136"/>
                  </a:lnTo>
                  <a:lnTo>
                    <a:pt x="813435" y="174625"/>
                  </a:lnTo>
                  <a:lnTo>
                    <a:pt x="782082" y="143827"/>
                  </a:lnTo>
                  <a:lnTo>
                    <a:pt x="750332" y="113743"/>
                  </a:lnTo>
                  <a:lnTo>
                    <a:pt x="718265" y="84375"/>
                  </a:lnTo>
                  <a:lnTo>
                    <a:pt x="685721" y="55642"/>
                  </a:lnTo>
                  <a:lnTo>
                    <a:pt x="652860" y="27463"/>
                  </a:lnTo>
                  <a:lnTo>
                    <a:pt x="619602" y="0"/>
                  </a:lnTo>
                  <a:close/>
                </a:path>
              </a:pathLst>
            </a:custGeom>
            <a:solidFill>
              <a:srgbClr val="E518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2012076" y="4931950"/>
              <a:ext cx="1032351" cy="779701"/>
            </a:xfrm>
            <a:custGeom>
              <a:rect b="b" l="l" r="r" t="t"/>
              <a:pathLst>
                <a:path extrusionOk="0" h="779701" w="1032351">
                  <a:moveTo>
                    <a:pt x="888682" y="0"/>
                  </a:moveTo>
                  <a:lnTo>
                    <a:pt x="0" y="418466"/>
                  </a:lnTo>
                  <a:lnTo>
                    <a:pt x="7698" y="435531"/>
                  </a:lnTo>
                  <a:lnTo>
                    <a:pt x="14446" y="451962"/>
                  </a:lnTo>
                  <a:lnTo>
                    <a:pt x="20241" y="467757"/>
                  </a:lnTo>
                  <a:lnTo>
                    <a:pt x="25161" y="482838"/>
                  </a:lnTo>
                  <a:lnTo>
                    <a:pt x="29210" y="497126"/>
                  </a:lnTo>
                  <a:lnTo>
                    <a:pt x="32385" y="510461"/>
                  </a:lnTo>
                  <a:lnTo>
                    <a:pt x="33655" y="516731"/>
                  </a:lnTo>
                  <a:lnTo>
                    <a:pt x="35005" y="524510"/>
                  </a:lnTo>
                  <a:lnTo>
                    <a:pt x="38893" y="548878"/>
                  </a:lnTo>
                  <a:lnTo>
                    <a:pt x="42227" y="573008"/>
                  </a:lnTo>
                  <a:lnTo>
                    <a:pt x="44926" y="596821"/>
                  </a:lnTo>
                  <a:lnTo>
                    <a:pt x="47069" y="620316"/>
                  </a:lnTo>
                  <a:lnTo>
                    <a:pt x="48657" y="643572"/>
                  </a:lnTo>
                  <a:lnTo>
                    <a:pt x="49688" y="666432"/>
                  </a:lnTo>
                  <a:lnTo>
                    <a:pt x="50086" y="689055"/>
                  </a:lnTo>
                  <a:lnTo>
                    <a:pt x="49926" y="711280"/>
                  </a:lnTo>
                  <a:lnTo>
                    <a:pt x="49212" y="733187"/>
                  </a:lnTo>
                  <a:lnTo>
                    <a:pt x="1030367" y="779701"/>
                  </a:lnTo>
                  <a:lnTo>
                    <a:pt x="1032033" y="731520"/>
                  </a:lnTo>
                  <a:lnTo>
                    <a:pt x="1032351" y="683578"/>
                  </a:lnTo>
                  <a:lnTo>
                    <a:pt x="1031478" y="636032"/>
                  </a:lnTo>
                  <a:lnTo>
                    <a:pt x="1029415" y="588883"/>
                  </a:lnTo>
                  <a:lnTo>
                    <a:pt x="1026240" y="542131"/>
                  </a:lnTo>
                  <a:lnTo>
                    <a:pt x="1022032" y="495856"/>
                  </a:lnTo>
                  <a:lnTo>
                    <a:pt x="1016793" y="449977"/>
                  </a:lnTo>
                  <a:lnTo>
                    <a:pt x="1010523" y="404653"/>
                  </a:lnTo>
                  <a:lnTo>
                    <a:pt x="1003380" y="359807"/>
                  </a:lnTo>
                  <a:lnTo>
                    <a:pt x="998617" y="333057"/>
                  </a:lnTo>
                  <a:lnTo>
                    <a:pt x="992902" y="304960"/>
                  </a:lnTo>
                  <a:lnTo>
                    <a:pt x="986711" y="277337"/>
                  </a:lnTo>
                  <a:lnTo>
                    <a:pt x="979884" y="250111"/>
                  </a:lnTo>
                  <a:lnTo>
                    <a:pt x="972661" y="223282"/>
                  </a:lnTo>
                  <a:lnTo>
                    <a:pt x="964882" y="196850"/>
                  </a:lnTo>
                  <a:lnTo>
                    <a:pt x="948055" y="145256"/>
                  </a:lnTo>
                  <a:lnTo>
                    <a:pt x="929639" y="95250"/>
                  </a:lnTo>
                  <a:lnTo>
                    <a:pt x="909796" y="46911"/>
                  </a:lnTo>
                  <a:lnTo>
                    <a:pt x="888682" y="0"/>
                  </a:lnTo>
                  <a:close/>
                </a:path>
              </a:pathLst>
            </a:custGeom>
            <a:solidFill>
              <a:srgbClr val="F68A3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918255" y="5759197"/>
              <a:ext cx="1100058" cy="888839"/>
            </a:xfrm>
            <a:custGeom>
              <a:rect b="b" l="l" r="r" t="t"/>
              <a:pathLst>
                <a:path extrusionOk="0" h="888839" w="1100058">
                  <a:moveTo>
                    <a:pt x="132714" y="0"/>
                  </a:moveTo>
                  <a:lnTo>
                    <a:pt x="128826" y="20081"/>
                  </a:lnTo>
                  <a:lnTo>
                    <a:pt x="124460" y="39924"/>
                  </a:lnTo>
                  <a:lnTo>
                    <a:pt x="119459" y="59531"/>
                  </a:lnTo>
                  <a:lnTo>
                    <a:pt x="113903" y="78818"/>
                  </a:lnTo>
                  <a:lnTo>
                    <a:pt x="107791" y="98027"/>
                  </a:lnTo>
                  <a:lnTo>
                    <a:pt x="101044" y="116918"/>
                  </a:lnTo>
                  <a:lnTo>
                    <a:pt x="93741" y="135731"/>
                  </a:lnTo>
                  <a:lnTo>
                    <a:pt x="85883" y="154303"/>
                  </a:lnTo>
                  <a:lnTo>
                    <a:pt x="77391" y="172798"/>
                  </a:lnTo>
                  <a:lnTo>
                    <a:pt x="68262" y="191133"/>
                  </a:lnTo>
                  <a:lnTo>
                    <a:pt x="58499" y="209311"/>
                  </a:lnTo>
                  <a:lnTo>
                    <a:pt x="48101" y="227408"/>
                  </a:lnTo>
                  <a:lnTo>
                    <a:pt x="37068" y="245506"/>
                  </a:lnTo>
                  <a:lnTo>
                    <a:pt x="25400" y="263444"/>
                  </a:lnTo>
                  <a:lnTo>
                    <a:pt x="13017" y="281383"/>
                  </a:lnTo>
                  <a:lnTo>
                    <a:pt x="0" y="299242"/>
                  </a:lnTo>
                  <a:lnTo>
                    <a:pt x="785653" y="888839"/>
                  </a:lnTo>
                  <a:lnTo>
                    <a:pt x="813991" y="850026"/>
                  </a:lnTo>
                  <a:lnTo>
                    <a:pt x="841455" y="810179"/>
                  </a:lnTo>
                  <a:lnTo>
                    <a:pt x="867966" y="769381"/>
                  </a:lnTo>
                  <a:lnTo>
                    <a:pt x="893524" y="727549"/>
                  </a:lnTo>
                  <a:lnTo>
                    <a:pt x="917972" y="684846"/>
                  </a:lnTo>
                  <a:lnTo>
                    <a:pt x="941228" y="641269"/>
                  </a:lnTo>
                  <a:lnTo>
                    <a:pt x="963374" y="596819"/>
                  </a:lnTo>
                  <a:lnTo>
                    <a:pt x="984171" y="551576"/>
                  </a:lnTo>
                  <a:lnTo>
                    <a:pt x="1003697" y="505618"/>
                  </a:lnTo>
                  <a:lnTo>
                    <a:pt x="1021794" y="459024"/>
                  </a:lnTo>
                  <a:lnTo>
                    <a:pt x="1038542" y="411876"/>
                  </a:lnTo>
                  <a:lnTo>
                    <a:pt x="1053782" y="364251"/>
                  </a:lnTo>
                  <a:lnTo>
                    <a:pt x="1067593" y="316149"/>
                  </a:lnTo>
                  <a:lnTo>
                    <a:pt x="1079897" y="267809"/>
                  </a:lnTo>
                  <a:lnTo>
                    <a:pt x="1090771" y="219153"/>
                  </a:lnTo>
                  <a:lnTo>
                    <a:pt x="1100058" y="170417"/>
                  </a:lnTo>
                  <a:lnTo>
                    <a:pt x="132714" y="0"/>
                  </a:lnTo>
                  <a:close/>
                </a:path>
              </a:pathLst>
            </a:custGeom>
            <a:solidFill>
              <a:srgbClr val="B38B3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512807" y="6137260"/>
              <a:ext cx="1055291" cy="1098946"/>
            </a:xfrm>
            <a:custGeom>
              <a:rect b="b" l="l" r="r" t="t"/>
              <a:pathLst>
                <a:path extrusionOk="0" h="1098946" w="1055291">
                  <a:moveTo>
                    <a:pt x="339011" y="0"/>
                  </a:moveTo>
                  <a:lnTo>
                    <a:pt x="322421" y="17303"/>
                  </a:lnTo>
                  <a:lnTo>
                    <a:pt x="305117" y="34527"/>
                  </a:lnTo>
                  <a:lnTo>
                    <a:pt x="287257" y="51593"/>
                  </a:lnTo>
                  <a:lnTo>
                    <a:pt x="268763" y="68499"/>
                  </a:lnTo>
                  <a:lnTo>
                    <a:pt x="249713" y="85248"/>
                  </a:lnTo>
                  <a:lnTo>
                    <a:pt x="230028" y="101917"/>
                  </a:lnTo>
                  <a:lnTo>
                    <a:pt x="209788" y="118347"/>
                  </a:lnTo>
                  <a:lnTo>
                    <a:pt x="189071" y="134619"/>
                  </a:lnTo>
                  <a:lnTo>
                    <a:pt x="167798" y="150732"/>
                  </a:lnTo>
                  <a:lnTo>
                    <a:pt x="146050" y="166687"/>
                  </a:lnTo>
                  <a:lnTo>
                    <a:pt x="123744" y="182482"/>
                  </a:lnTo>
                  <a:lnTo>
                    <a:pt x="115570" y="188118"/>
                  </a:lnTo>
                  <a:lnTo>
                    <a:pt x="104696" y="195182"/>
                  </a:lnTo>
                  <a:lnTo>
                    <a:pt x="54055" y="227488"/>
                  </a:lnTo>
                  <a:lnTo>
                    <a:pt x="0" y="261063"/>
                  </a:lnTo>
                  <a:lnTo>
                    <a:pt x="512682" y="1098946"/>
                  </a:lnTo>
                  <a:lnTo>
                    <a:pt x="577769" y="1058544"/>
                  </a:lnTo>
                  <a:lnTo>
                    <a:pt x="610155" y="1038066"/>
                  </a:lnTo>
                  <a:lnTo>
                    <a:pt x="645318" y="1015286"/>
                  </a:lnTo>
                  <a:lnTo>
                    <a:pt x="663733" y="1003219"/>
                  </a:lnTo>
                  <a:lnTo>
                    <a:pt x="684451" y="989012"/>
                  </a:lnTo>
                  <a:lnTo>
                    <a:pt x="719455" y="964247"/>
                  </a:lnTo>
                  <a:lnTo>
                    <a:pt x="754301" y="938767"/>
                  </a:lnTo>
                  <a:lnTo>
                    <a:pt x="788907" y="912573"/>
                  </a:lnTo>
                  <a:lnTo>
                    <a:pt x="823277" y="885586"/>
                  </a:lnTo>
                  <a:lnTo>
                    <a:pt x="857488" y="857726"/>
                  </a:lnTo>
                  <a:lnTo>
                    <a:pt x="891381" y="829071"/>
                  </a:lnTo>
                  <a:lnTo>
                    <a:pt x="924957" y="799544"/>
                  </a:lnTo>
                  <a:lnTo>
                    <a:pt x="958136" y="769063"/>
                  </a:lnTo>
                  <a:lnTo>
                    <a:pt x="990997" y="737711"/>
                  </a:lnTo>
                  <a:lnTo>
                    <a:pt x="1023382" y="705404"/>
                  </a:lnTo>
                  <a:lnTo>
                    <a:pt x="1055291" y="672147"/>
                  </a:lnTo>
                  <a:lnTo>
                    <a:pt x="339011" y="0"/>
                  </a:lnTo>
                  <a:close/>
                </a:path>
              </a:pathLst>
            </a:custGeom>
            <a:solidFill>
              <a:srgbClr val="3E84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928131" y="6471348"/>
              <a:ext cx="950356" cy="1088707"/>
            </a:xfrm>
            <a:custGeom>
              <a:rect b="b" l="l" r="r" t="t"/>
              <a:pathLst>
                <a:path extrusionOk="0" h="1088707" w="950356">
                  <a:moveTo>
                    <a:pt x="461407" y="0"/>
                  </a:moveTo>
                  <a:lnTo>
                    <a:pt x="405447" y="31671"/>
                  </a:lnTo>
                  <a:lnTo>
                    <a:pt x="349012" y="62786"/>
                  </a:lnTo>
                  <a:lnTo>
                    <a:pt x="292021" y="93344"/>
                  </a:lnTo>
                  <a:lnTo>
                    <a:pt x="234552" y="123348"/>
                  </a:lnTo>
                  <a:lnTo>
                    <a:pt x="176608" y="152797"/>
                  </a:lnTo>
                  <a:lnTo>
                    <a:pt x="118189" y="181768"/>
                  </a:lnTo>
                  <a:lnTo>
                    <a:pt x="59293" y="210264"/>
                  </a:lnTo>
                  <a:lnTo>
                    <a:pt x="0" y="238205"/>
                  </a:lnTo>
                  <a:lnTo>
                    <a:pt x="396588" y="1088707"/>
                  </a:lnTo>
                  <a:lnTo>
                    <a:pt x="498951" y="1088707"/>
                  </a:lnTo>
                  <a:lnTo>
                    <a:pt x="550068" y="1064022"/>
                  </a:lnTo>
                  <a:lnTo>
                    <a:pt x="617300" y="1030684"/>
                  </a:lnTo>
                  <a:lnTo>
                    <a:pt x="684371" y="996553"/>
                  </a:lnTo>
                  <a:lnTo>
                    <a:pt x="751205" y="961707"/>
                  </a:lnTo>
                  <a:lnTo>
                    <a:pt x="817880" y="925909"/>
                  </a:lnTo>
                  <a:lnTo>
                    <a:pt x="884237" y="889397"/>
                  </a:lnTo>
                  <a:lnTo>
                    <a:pt x="950356" y="851932"/>
                  </a:lnTo>
                  <a:lnTo>
                    <a:pt x="461407" y="0"/>
                  </a:lnTo>
                  <a:close/>
                </a:path>
              </a:pathLst>
            </a:custGeom>
            <a:solidFill>
              <a:srgbClr val="4398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299243" y="6770592"/>
              <a:ext cx="844279" cy="789463"/>
            </a:xfrm>
            <a:custGeom>
              <a:rect b="b" l="l" r="r" t="t"/>
              <a:pathLst>
                <a:path extrusionOk="0" h="789463" w="844279">
                  <a:moveTo>
                    <a:pt x="494584" y="0"/>
                  </a:moveTo>
                  <a:lnTo>
                    <a:pt x="372982" y="52704"/>
                  </a:lnTo>
                  <a:lnTo>
                    <a:pt x="249951" y="103822"/>
                  </a:lnTo>
                  <a:lnTo>
                    <a:pt x="125570" y="153591"/>
                  </a:lnTo>
                  <a:lnTo>
                    <a:pt x="0" y="202088"/>
                  </a:lnTo>
                  <a:lnTo>
                    <a:pt x="222867" y="789463"/>
                  </a:lnTo>
                  <a:lnTo>
                    <a:pt x="844279" y="789463"/>
                  </a:lnTo>
                  <a:lnTo>
                    <a:pt x="494584" y="0"/>
                  </a:lnTo>
                  <a:close/>
                </a:path>
              </a:pathLst>
            </a:custGeom>
            <a:solidFill>
              <a:srgbClr val="57C1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0" y="7025625"/>
              <a:ext cx="353169" cy="534431"/>
            </a:xfrm>
            <a:custGeom>
              <a:rect b="b" l="l" r="r" t="t"/>
              <a:pathLst>
                <a:path extrusionOk="0" h="534431" w="353169">
                  <a:moveTo>
                    <a:pt x="157162" y="0"/>
                  </a:moveTo>
                  <a:lnTo>
                    <a:pt x="29209" y="46274"/>
                  </a:lnTo>
                  <a:lnTo>
                    <a:pt x="0" y="56592"/>
                  </a:lnTo>
                  <a:lnTo>
                    <a:pt x="0" y="534431"/>
                  </a:lnTo>
                  <a:lnTo>
                    <a:pt x="353169" y="534431"/>
                  </a:lnTo>
                  <a:lnTo>
                    <a:pt x="157162" y="0"/>
                  </a:lnTo>
                  <a:close/>
                </a:path>
              </a:pathLst>
            </a:custGeom>
            <a:solidFill>
              <a:srgbClr val="346DA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4015262" y="3660521"/>
              <a:ext cx="521891" cy="857884"/>
            </a:xfrm>
            <a:custGeom>
              <a:rect b="b" l="l" r="r" t="t"/>
              <a:pathLst>
                <a:path extrusionOk="0" h="857884" w="521891">
                  <a:moveTo>
                    <a:pt x="260986" y="0"/>
                  </a:moveTo>
                  <a:lnTo>
                    <a:pt x="264557" y="127477"/>
                  </a:lnTo>
                  <a:lnTo>
                    <a:pt x="273525" y="127873"/>
                  </a:lnTo>
                  <a:lnTo>
                    <a:pt x="282099" y="129143"/>
                  </a:lnTo>
                  <a:lnTo>
                    <a:pt x="290274" y="131128"/>
                  </a:lnTo>
                  <a:lnTo>
                    <a:pt x="297974" y="133827"/>
                  </a:lnTo>
                  <a:lnTo>
                    <a:pt x="305275" y="137318"/>
                  </a:lnTo>
                  <a:lnTo>
                    <a:pt x="312023" y="141447"/>
                  </a:lnTo>
                  <a:lnTo>
                    <a:pt x="318293" y="146209"/>
                  </a:lnTo>
                  <a:lnTo>
                    <a:pt x="324009" y="151606"/>
                  </a:lnTo>
                  <a:lnTo>
                    <a:pt x="329088" y="157559"/>
                  </a:lnTo>
                  <a:lnTo>
                    <a:pt x="333613" y="164147"/>
                  </a:lnTo>
                  <a:lnTo>
                    <a:pt x="337582" y="171212"/>
                  </a:lnTo>
                  <a:lnTo>
                    <a:pt x="340837" y="178753"/>
                  </a:lnTo>
                  <a:lnTo>
                    <a:pt x="343375" y="186769"/>
                  </a:lnTo>
                  <a:lnTo>
                    <a:pt x="345281" y="195183"/>
                  </a:lnTo>
                  <a:lnTo>
                    <a:pt x="346393" y="204073"/>
                  </a:lnTo>
                  <a:lnTo>
                    <a:pt x="346789" y="213281"/>
                  </a:lnTo>
                  <a:lnTo>
                    <a:pt x="346393" y="222488"/>
                  </a:lnTo>
                  <a:lnTo>
                    <a:pt x="345281" y="231298"/>
                  </a:lnTo>
                  <a:lnTo>
                    <a:pt x="343375" y="239792"/>
                  </a:lnTo>
                  <a:lnTo>
                    <a:pt x="340837" y="247809"/>
                  </a:lnTo>
                  <a:lnTo>
                    <a:pt x="337582" y="255349"/>
                  </a:lnTo>
                  <a:lnTo>
                    <a:pt x="333613" y="262414"/>
                  </a:lnTo>
                  <a:lnTo>
                    <a:pt x="329088" y="268922"/>
                  </a:lnTo>
                  <a:lnTo>
                    <a:pt x="324009" y="274954"/>
                  </a:lnTo>
                  <a:lnTo>
                    <a:pt x="318293" y="280353"/>
                  </a:lnTo>
                  <a:lnTo>
                    <a:pt x="312023" y="285115"/>
                  </a:lnTo>
                  <a:lnTo>
                    <a:pt x="305275" y="289242"/>
                  </a:lnTo>
                  <a:lnTo>
                    <a:pt x="297974" y="292734"/>
                  </a:lnTo>
                  <a:lnTo>
                    <a:pt x="290274" y="295434"/>
                  </a:lnTo>
                  <a:lnTo>
                    <a:pt x="282099" y="297418"/>
                  </a:lnTo>
                  <a:lnTo>
                    <a:pt x="273525" y="298688"/>
                  </a:lnTo>
                  <a:lnTo>
                    <a:pt x="264557" y="299084"/>
                  </a:lnTo>
                  <a:lnTo>
                    <a:pt x="255747" y="298688"/>
                  </a:lnTo>
                  <a:lnTo>
                    <a:pt x="247253" y="297418"/>
                  </a:lnTo>
                  <a:lnTo>
                    <a:pt x="239157" y="295434"/>
                  </a:lnTo>
                  <a:lnTo>
                    <a:pt x="231378" y="292734"/>
                  </a:lnTo>
                  <a:lnTo>
                    <a:pt x="224076" y="289242"/>
                  </a:lnTo>
                  <a:lnTo>
                    <a:pt x="217169" y="285115"/>
                  </a:lnTo>
                  <a:lnTo>
                    <a:pt x="210819" y="280353"/>
                  </a:lnTo>
                  <a:lnTo>
                    <a:pt x="204947" y="274954"/>
                  </a:lnTo>
                  <a:lnTo>
                    <a:pt x="199628" y="268922"/>
                  </a:lnTo>
                  <a:lnTo>
                    <a:pt x="194944" y="262414"/>
                  </a:lnTo>
                  <a:lnTo>
                    <a:pt x="190897" y="255349"/>
                  </a:lnTo>
                  <a:lnTo>
                    <a:pt x="187484" y="247809"/>
                  </a:lnTo>
                  <a:lnTo>
                    <a:pt x="184706" y="239792"/>
                  </a:lnTo>
                  <a:lnTo>
                    <a:pt x="182801" y="231298"/>
                  </a:lnTo>
                  <a:lnTo>
                    <a:pt x="181531" y="222488"/>
                  </a:lnTo>
                  <a:lnTo>
                    <a:pt x="181134" y="213281"/>
                  </a:lnTo>
                  <a:lnTo>
                    <a:pt x="181531" y="204073"/>
                  </a:lnTo>
                  <a:lnTo>
                    <a:pt x="182801" y="195183"/>
                  </a:lnTo>
                  <a:lnTo>
                    <a:pt x="184706" y="186769"/>
                  </a:lnTo>
                  <a:lnTo>
                    <a:pt x="187484" y="178753"/>
                  </a:lnTo>
                  <a:lnTo>
                    <a:pt x="190897" y="171212"/>
                  </a:lnTo>
                  <a:lnTo>
                    <a:pt x="194944" y="164147"/>
                  </a:lnTo>
                  <a:lnTo>
                    <a:pt x="199628" y="157559"/>
                  </a:lnTo>
                  <a:lnTo>
                    <a:pt x="204947" y="151606"/>
                  </a:lnTo>
                  <a:lnTo>
                    <a:pt x="210819" y="146209"/>
                  </a:lnTo>
                  <a:lnTo>
                    <a:pt x="217169" y="141447"/>
                  </a:lnTo>
                  <a:lnTo>
                    <a:pt x="224076" y="137318"/>
                  </a:lnTo>
                  <a:lnTo>
                    <a:pt x="231378" y="133827"/>
                  </a:lnTo>
                  <a:lnTo>
                    <a:pt x="239157" y="131128"/>
                  </a:lnTo>
                  <a:lnTo>
                    <a:pt x="247253" y="129143"/>
                  </a:lnTo>
                  <a:lnTo>
                    <a:pt x="255747" y="127873"/>
                  </a:lnTo>
                  <a:lnTo>
                    <a:pt x="264557" y="127477"/>
                  </a:lnTo>
                  <a:lnTo>
                    <a:pt x="260986" y="0"/>
                  </a:lnTo>
                  <a:lnTo>
                    <a:pt x="249952" y="317"/>
                  </a:lnTo>
                  <a:lnTo>
                    <a:pt x="239157" y="1111"/>
                  </a:lnTo>
                  <a:lnTo>
                    <a:pt x="228600" y="2461"/>
                  </a:lnTo>
                  <a:lnTo>
                    <a:pt x="218202" y="4366"/>
                  </a:lnTo>
                  <a:lnTo>
                    <a:pt x="207962" y="6747"/>
                  </a:lnTo>
                  <a:lnTo>
                    <a:pt x="198041" y="9604"/>
                  </a:lnTo>
                  <a:lnTo>
                    <a:pt x="178753" y="16828"/>
                  </a:lnTo>
                  <a:lnTo>
                    <a:pt x="160576" y="25797"/>
                  </a:lnTo>
                  <a:lnTo>
                    <a:pt x="143511" y="36353"/>
                  </a:lnTo>
                  <a:lnTo>
                    <a:pt x="127636" y="48498"/>
                  </a:lnTo>
                  <a:lnTo>
                    <a:pt x="113031" y="62072"/>
                  </a:lnTo>
                  <a:lnTo>
                    <a:pt x="99854" y="76993"/>
                  </a:lnTo>
                  <a:lnTo>
                    <a:pt x="88106" y="93028"/>
                  </a:lnTo>
                  <a:lnTo>
                    <a:pt x="77947" y="110172"/>
                  </a:lnTo>
                  <a:lnTo>
                    <a:pt x="69453" y="128191"/>
                  </a:lnTo>
                  <a:lnTo>
                    <a:pt x="62706" y="147082"/>
                  </a:lnTo>
                  <a:lnTo>
                    <a:pt x="59928" y="156766"/>
                  </a:lnTo>
                  <a:lnTo>
                    <a:pt x="57706" y="166608"/>
                  </a:lnTo>
                  <a:lnTo>
                    <a:pt x="55959" y="176609"/>
                  </a:lnTo>
                  <a:lnTo>
                    <a:pt x="54689" y="186769"/>
                  </a:lnTo>
                  <a:lnTo>
                    <a:pt x="53895" y="197009"/>
                  </a:lnTo>
                  <a:lnTo>
                    <a:pt x="53657" y="207328"/>
                  </a:lnTo>
                  <a:lnTo>
                    <a:pt x="54054" y="220346"/>
                  </a:lnTo>
                  <a:lnTo>
                    <a:pt x="55166" y="232648"/>
                  </a:lnTo>
                  <a:lnTo>
                    <a:pt x="56992" y="244237"/>
                  </a:lnTo>
                  <a:lnTo>
                    <a:pt x="59213" y="255032"/>
                  </a:lnTo>
                  <a:lnTo>
                    <a:pt x="61912" y="265033"/>
                  </a:lnTo>
                  <a:lnTo>
                    <a:pt x="64929" y="274161"/>
                  </a:lnTo>
                  <a:lnTo>
                    <a:pt x="68183" y="282575"/>
                  </a:lnTo>
                  <a:lnTo>
                    <a:pt x="71517" y="290116"/>
                  </a:lnTo>
                  <a:lnTo>
                    <a:pt x="74851" y="296862"/>
                  </a:lnTo>
                  <a:lnTo>
                    <a:pt x="78106" y="302736"/>
                  </a:lnTo>
                  <a:lnTo>
                    <a:pt x="81122" y="307737"/>
                  </a:lnTo>
                  <a:lnTo>
                    <a:pt x="83819" y="311864"/>
                  </a:lnTo>
                  <a:lnTo>
                    <a:pt x="86043" y="315118"/>
                  </a:lnTo>
                  <a:lnTo>
                    <a:pt x="87868" y="317420"/>
                  </a:lnTo>
                  <a:lnTo>
                    <a:pt x="88979" y="318849"/>
                  </a:lnTo>
                  <a:lnTo>
                    <a:pt x="89375" y="319326"/>
                  </a:lnTo>
                  <a:lnTo>
                    <a:pt x="89138" y="319484"/>
                  </a:lnTo>
                  <a:lnTo>
                    <a:pt x="88344" y="319802"/>
                  </a:lnTo>
                  <a:lnTo>
                    <a:pt x="85567" y="321231"/>
                  </a:lnTo>
                  <a:lnTo>
                    <a:pt x="81122" y="323691"/>
                  </a:lnTo>
                  <a:lnTo>
                    <a:pt x="75406" y="327104"/>
                  </a:lnTo>
                  <a:lnTo>
                    <a:pt x="68659" y="331549"/>
                  </a:lnTo>
                  <a:lnTo>
                    <a:pt x="61118" y="337027"/>
                  </a:lnTo>
                  <a:lnTo>
                    <a:pt x="53023" y="343614"/>
                  </a:lnTo>
                  <a:lnTo>
                    <a:pt x="44688" y="351154"/>
                  </a:lnTo>
                  <a:lnTo>
                    <a:pt x="36354" y="359886"/>
                  </a:lnTo>
                  <a:lnTo>
                    <a:pt x="28257" y="369728"/>
                  </a:lnTo>
                  <a:lnTo>
                    <a:pt x="20717" y="380603"/>
                  </a:lnTo>
                  <a:lnTo>
                    <a:pt x="13969" y="392668"/>
                  </a:lnTo>
                  <a:lnTo>
                    <a:pt x="8256" y="405923"/>
                  </a:lnTo>
                  <a:lnTo>
                    <a:pt x="3811" y="420371"/>
                  </a:lnTo>
                  <a:lnTo>
                    <a:pt x="1032" y="435928"/>
                  </a:lnTo>
                  <a:lnTo>
                    <a:pt x="238" y="444183"/>
                  </a:lnTo>
                  <a:lnTo>
                    <a:pt x="0" y="452754"/>
                  </a:lnTo>
                  <a:lnTo>
                    <a:pt x="793" y="468392"/>
                  </a:lnTo>
                  <a:lnTo>
                    <a:pt x="3017" y="482838"/>
                  </a:lnTo>
                  <a:lnTo>
                    <a:pt x="6509" y="496093"/>
                  </a:lnTo>
                  <a:lnTo>
                    <a:pt x="11112" y="508159"/>
                  </a:lnTo>
                  <a:lnTo>
                    <a:pt x="16668" y="519112"/>
                  </a:lnTo>
                  <a:lnTo>
                    <a:pt x="22939" y="529034"/>
                  </a:lnTo>
                  <a:lnTo>
                    <a:pt x="29844" y="537846"/>
                  </a:lnTo>
                  <a:lnTo>
                    <a:pt x="37068" y="545703"/>
                  </a:lnTo>
                  <a:lnTo>
                    <a:pt x="44609" y="552609"/>
                  </a:lnTo>
                  <a:lnTo>
                    <a:pt x="52229" y="558562"/>
                  </a:lnTo>
                  <a:lnTo>
                    <a:pt x="59690" y="563722"/>
                  </a:lnTo>
                  <a:lnTo>
                    <a:pt x="66834" y="568008"/>
                  </a:lnTo>
                  <a:lnTo>
                    <a:pt x="73581" y="571579"/>
                  </a:lnTo>
                  <a:lnTo>
                    <a:pt x="79693" y="574358"/>
                  </a:lnTo>
                  <a:lnTo>
                    <a:pt x="85011" y="576422"/>
                  </a:lnTo>
                  <a:lnTo>
                    <a:pt x="89375" y="577850"/>
                  </a:lnTo>
                  <a:lnTo>
                    <a:pt x="89375" y="581422"/>
                  </a:lnTo>
                  <a:lnTo>
                    <a:pt x="86598" y="583089"/>
                  </a:lnTo>
                  <a:lnTo>
                    <a:pt x="82868" y="585391"/>
                  </a:lnTo>
                  <a:lnTo>
                    <a:pt x="78343" y="588407"/>
                  </a:lnTo>
                  <a:lnTo>
                    <a:pt x="73184" y="592137"/>
                  </a:lnTo>
                  <a:lnTo>
                    <a:pt x="67548" y="596503"/>
                  </a:lnTo>
                  <a:lnTo>
                    <a:pt x="61516" y="601583"/>
                  </a:lnTo>
                  <a:lnTo>
                    <a:pt x="55324" y="607378"/>
                  </a:lnTo>
                  <a:lnTo>
                    <a:pt x="49133" y="613966"/>
                  </a:lnTo>
                  <a:lnTo>
                    <a:pt x="43101" y="621268"/>
                  </a:lnTo>
                  <a:lnTo>
                    <a:pt x="37386" y="629284"/>
                  </a:lnTo>
                  <a:lnTo>
                    <a:pt x="32068" y="638175"/>
                  </a:lnTo>
                  <a:lnTo>
                    <a:pt x="27384" y="647779"/>
                  </a:lnTo>
                  <a:lnTo>
                    <a:pt x="23416" y="658257"/>
                  </a:lnTo>
                  <a:lnTo>
                    <a:pt x="20479" y="669528"/>
                  </a:lnTo>
                  <a:lnTo>
                    <a:pt x="18494" y="681672"/>
                  </a:lnTo>
                  <a:lnTo>
                    <a:pt x="17859" y="694611"/>
                  </a:lnTo>
                  <a:lnTo>
                    <a:pt x="18653" y="709057"/>
                  </a:lnTo>
                  <a:lnTo>
                    <a:pt x="21034" y="723582"/>
                  </a:lnTo>
                  <a:lnTo>
                    <a:pt x="25162" y="738028"/>
                  </a:lnTo>
                  <a:lnTo>
                    <a:pt x="31036" y="752316"/>
                  </a:lnTo>
                  <a:lnTo>
                    <a:pt x="38736" y="766286"/>
                  </a:lnTo>
                  <a:lnTo>
                    <a:pt x="43259" y="773112"/>
                  </a:lnTo>
                  <a:lnTo>
                    <a:pt x="48261" y="779779"/>
                  </a:lnTo>
                  <a:lnTo>
                    <a:pt x="53817" y="786368"/>
                  </a:lnTo>
                  <a:lnTo>
                    <a:pt x="59769" y="792718"/>
                  </a:lnTo>
                  <a:lnTo>
                    <a:pt x="66278" y="798909"/>
                  </a:lnTo>
                  <a:lnTo>
                    <a:pt x="73263" y="804862"/>
                  </a:lnTo>
                  <a:lnTo>
                    <a:pt x="80804" y="810577"/>
                  </a:lnTo>
                  <a:lnTo>
                    <a:pt x="88820" y="816133"/>
                  </a:lnTo>
                  <a:lnTo>
                    <a:pt x="97393" y="821372"/>
                  </a:lnTo>
                  <a:lnTo>
                    <a:pt x="106522" y="826373"/>
                  </a:lnTo>
                  <a:lnTo>
                    <a:pt x="116206" y="830977"/>
                  </a:lnTo>
                  <a:lnTo>
                    <a:pt x="126444" y="835342"/>
                  </a:lnTo>
                  <a:lnTo>
                    <a:pt x="137239" y="839391"/>
                  </a:lnTo>
                  <a:lnTo>
                    <a:pt x="148590" y="843121"/>
                  </a:lnTo>
                  <a:lnTo>
                    <a:pt x="160497" y="846454"/>
                  </a:lnTo>
                  <a:lnTo>
                    <a:pt x="173037" y="849392"/>
                  </a:lnTo>
                  <a:lnTo>
                    <a:pt x="186213" y="851852"/>
                  </a:lnTo>
                  <a:lnTo>
                    <a:pt x="199867" y="853996"/>
                  </a:lnTo>
                  <a:lnTo>
                    <a:pt x="214233" y="855662"/>
                  </a:lnTo>
                  <a:lnTo>
                    <a:pt x="229156" y="856853"/>
                  </a:lnTo>
                  <a:lnTo>
                    <a:pt x="244793" y="857647"/>
                  </a:lnTo>
                  <a:lnTo>
                    <a:pt x="260986" y="857884"/>
                  </a:lnTo>
                  <a:lnTo>
                    <a:pt x="276939" y="857647"/>
                  </a:lnTo>
                  <a:lnTo>
                    <a:pt x="292338" y="856853"/>
                  </a:lnTo>
                  <a:lnTo>
                    <a:pt x="307340" y="855503"/>
                  </a:lnTo>
                  <a:lnTo>
                    <a:pt x="321787" y="853678"/>
                  </a:lnTo>
                  <a:lnTo>
                    <a:pt x="335756" y="851376"/>
                  </a:lnTo>
                  <a:lnTo>
                    <a:pt x="349170" y="848598"/>
                  </a:lnTo>
                  <a:lnTo>
                    <a:pt x="362188" y="845343"/>
                  </a:lnTo>
                  <a:lnTo>
                    <a:pt x="374650" y="841692"/>
                  </a:lnTo>
                  <a:lnTo>
                    <a:pt x="386556" y="837564"/>
                  </a:lnTo>
                  <a:lnTo>
                    <a:pt x="398066" y="832961"/>
                  </a:lnTo>
                  <a:lnTo>
                    <a:pt x="409019" y="828039"/>
                  </a:lnTo>
                  <a:lnTo>
                    <a:pt x="419418" y="822722"/>
                  </a:lnTo>
                  <a:lnTo>
                    <a:pt x="429418" y="817007"/>
                  </a:lnTo>
                  <a:lnTo>
                    <a:pt x="438864" y="810894"/>
                  </a:lnTo>
                  <a:lnTo>
                    <a:pt x="447754" y="804466"/>
                  </a:lnTo>
                  <a:lnTo>
                    <a:pt x="456168" y="797718"/>
                  </a:lnTo>
                  <a:lnTo>
                    <a:pt x="464106" y="790654"/>
                  </a:lnTo>
                  <a:lnTo>
                    <a:pt x="471567" y="783272"/>
                  </a:lnTo>
                  <a:lnTo>
                    <a:pt x="478473" y="775573"/>
                  </a:lnTo>
                  <a:lnTo>
                    <a:pt x="484902" y="767556"/>
                  </a:lnTo>
                  <a:lnTo>
                    <a:pt x="490776" y="759381"/>
                  </a:lnTo>
                  <a:lnTo>
                    <a:pt x="496173" y="750887"/>
                  </a:lnTo>
                  <a:lnTo>
                    <a:pt x="501015" y="742156"/>
                  </a:lnTo>
                  <a:lnTo>
                    <a:pt x="505381" y="733187"/>
                  </a:lnTo>
                  <a:lnTo>
                    <a:pt x="509269" y="724058"/>
                  </a:lnTo>
                  <a:lnTo>
                    <a:pt x="512604" y="714692"/>
                  </a:lnTo>
                  <a:lnTo>
                    <a:pt x="515462" y="705167"/>
                  </a:lnTo>
                  <a:lnTo>
                    <a:pt x="517763" y="695483"/>
                  </a:lnTo>
                  <a:lnTo>
                    <a:pt x="519588" y="685641"/>
                  </a:lnTo>
                  <a:lnTo>
                    <a:pt x="520859" y="675639"/>
                  </a:lnTo>
                  <a:lnTo>
                    <a:pt x="521653" y="665559"/>
                  </a:lnTo>
                  <a:lnTo>
                    <a:pt x="521891" y="655319"/>
                  </a:lnTo>
                  <a:lnTo>
                    <a:pt x="521653" y="645636"/>
                  </a:lnTo>
                  <a:lnTo>
                    <a:pt x="520859" y="636191"/>
                  </a:lnTo>
                  <a:lnTo>
                    <a:pt x="519588" y="626983"/>
                  </a:lnTo>
                  <a:lnTo>
                    <a:pt x="517922" y="618014"/>
                  </a:lnTo>
                  <a:lnTo>
                    <a:pt x="513001" y="601028"/>
                  </a:lnTo>
                  <a:lnTo>
                    <a:pt x="506412" y="584993"/>
                  </a:lnTo>
                  <a:lnTo>
                    <a:pt x="498157" y="570151"/>
                  </a:lnTo>
                  <a:lnTo>
                    <a:pt x="488236" y="556498"/>
                  </a:lnTo>
                  <a:lnTo>
                    <a:pt x="476964" y="543957"/>
                  </a:lnTo>
                  <a:lnTo>
                    <a:pt x="464264" y="532606"/>
                  </a:lnTo>
                  <a:lnTo>
                    <a:pt x="450294" y="522526"/>
                  </a:lnTo>
                  <a:lnTo>
                    <a:pt x="435134" y="513636"/>
                  </a:lnTo>
                  <a:lnTo>
                    <a:pt x="418942" y="506096"/>
                  </a:lnTo>
                  <a:lnTo>
                    <a:pt x="401797" y="499903"/>
                  </a:lnTo>
                  <a:lnTo>
                    <a:pt x="383699" y="494983"/>
                  </a:lnTo>
                  <a:lnTo>
                    <a:pt x="364887" y="491411"/>
                  </a:lnTo>
                  <a:lnTo>
                    <a:pt x="345440" y="489267"/>
                  </a:lnTo>
                  <a:lnTo>
                    <a:pt x="325358" y="488553"/>
                  </a:lnTo>
                  <a:lnTo>
                    <a:pt x="279243" y="488553"/>
                  </a:lnTo>
                  <a:lnTo>
                    <a:pt x="283607" y="605314"/>
                  </a:lnTo>
                  <a:lnTo>
                    <a:pt x="296148" y="605711"/>
                  </a:lnTo>
                  <a:lnTo>
                    <a:pt x="307499" y="606981"/>
                  </a:lnTo>
                  <a:lnTo>
                    <a:pt x="317738" y="608886"/>
                  </a:lnTo>
                  <a:lnTo>
                    <a:pt x="326867" y="611426"/>
                  </a:lnTo>
                  <a:lnTo>
                    <a:pt x="334962" y="614522"/>
                  </a:lnTo>
                  <a:lnTo>
                    <a:pt x="342027" y="618093"/>
                  </a:lnTo>
                  <a:lnTo>
                    <a:pt x="348218" y="622141"/>
                  </a:lnTo>
                  <a:lnTo>
                    <a:pt x="353457" y="626428"/>
                  </a:lnTo>
                  <a:lnTo>
                    <a:pt x="357902" y="631031"/>
                  </a:lnTo>
                  <a:lnTo>
                    <a:pt x="361632" y="635793"/>
                  </a:lnTo>
                  <a:lnTo>
                    <a:pt x="364569" y="640636"/>
                  </a:lnTo>
                  <a:lnTo>
                    <a:pt x="366872" y="645478"/>
                  </a:lnTo>
                  <a:lnTo>
                    <a:pt x="368618" y="650319"/>
                  </a:lnTo>
                  <a:lnTo>
                    <a:pt x="369729" y="655002"/>
                  </a:lnTo>
                  <a:lnTo>
                    <a:pt x="370363" y="659447"/>
                  </a:lnTo>
                  <a:lnTo>
                    <a:pt x="370602" y="663654"/>
                  </a:lnTo>
                  <a:lnTo>
                    <a:pt x="370126" y="671988"/>
                  </a:lnTo>
                  <a:lnTo>
                    <a:pt x="368538" y="679926"/>
                  </a:lnTo>
                  <a:lnTo>
                    <a:pt x="366078" y="687387"/>
                  </a:lnTo>
                  <a:lnTo>
                    <a:pt x="362664" y="694531"/>
                  </a:lnTo>
                  <a:lnTo>
                    <a:pt x="358299" y="701119"/>
                  </a:lnTo>
                  <a:lnTo>
                    <a:pt x="353139" y="707311"/>
                  </a:lnTo>
                  <a:lnTo>
                    <a:pt x="347107" y="713026"/>
                  </a:lnTo>
                  <a:lnTo>
                    <a:pt x="340200" y="718184"/>
                  </a:lnTo>
                  <a:lnTo>
                    <a:pt x="332581" y="722868"/>
                  </a:lnTo>
                  <a:lnTo>
                    <a:pt x="324168" y="726916"/>
                  </a:lnTo>
                  <a:lnTo>
                    <a:pt x="315039" y="730488"/>
                  </a:lnTo>
                  <a:lnTo>
                    <a:pt x="305275" y="733346"/>
                  </a:lnTo>
                  <a:lnTo>
                    <a:pt x="294799" y="735727"/>
                  </a:lnTo>
                  <a:lnTo>
                    <a:pt x="283687" y="737393"/>
                  </a:lnTo>
                  <a:lnTo>
                    <a:pt x="272018" y="738426"/>
                  </a:lnTo>
                  <a:lnTo>
                    <a:pt x="259794" y="738743"/>
                  </a:lnTo>
                  <a:lnTo>
                    <a:pt x="248047" y="738426"/>
                  </a:lnTo>
                  <a:lnTo>
                    <a:pt x="236776" y="737473"/>
                  </a:lnTo>
                  <a:lnTo>
                    <a:pt x="226218" y="735806"/>
                  </a:lnTo>
                  <a:lnTo>
                    <a:pt x="216218" y="733663"/>
                  </a:lnTo>
                  <a:lnTo>
                    <a:pt x="206931" y="730806"/>
                  </a:lnTo>
                  <a:lnTo>
                    <a:pt x="198358" y="727472"/>
                  </a:lnTo>
                  <a:lnTo>
                    <a:pt x="190420" y="723662"/>
                  </a:lnTo>
                  <a:lnTo>
                    <a:pt x="183198" y="719217"/>
                  </a:lnTo>
                  <a:lnTo>
                    <a:pt x="176768" y="714374"/>
                  </a:lnTo>
                  <a:lnTo>
                    <a:pt x="171132" y="708977"/>
                  </a:lnTo>
                  <a:lnTo>
                    <a:pt x="166291" y="703262"/>
                  </a:lnTo>
                  <a:lnTo>
                    <a:pt x="162243" y="696992"/>
                  </a:lnTo>
                  <a:lnTo>
                    <a:pt x="159068" y="690403"/>
                  </a:lnTo>
                  <a:lnTo>
                    <a:pt x="156766" y="683418"/>
                  </a:lnTo>
                  <a:lnTo>
                    <a:pt x="155417" y="676116"/>
                  </a:lnTo>
                  <a:lnTo>
                    <a:pt x="154940" y="668417"/>
                  </a:lnTo>
                  <a:lnTo>
                    <a:pt x="155337" y="661749"/>
                  </a:lnTo>
                  <a:lnTo>
                    <a:pt x="156528" y="655478"/>
                  </a:lnTo>
                  <a:lnTo>
                    <a:pt x="158432" y="649763"/>
                  </a:lnTo>
                  <a:lnTo>
                    <a:pt x="160893" y="644366"/>
                  </a:lnTo>
                  <a:lnTo>
                    <a:pt x="163909" y="639524"/>
                  </a:lnTo>
                  <a:lnTo>
                    <a:pt x="167402" y="635000"/>
                  </a:lnTo>
                  <a:lnTo>
                    <a:pt x="175181" y="627222"/>
                  </a:lnTo>
                  <a:lnTo>
                    <a:pt x="183674" y="620872"/>
                  </a:lnTo>
                  <a:lnTo>
                    <a:pt x="192087" y="616029"/>
                  </a:lnTo>
                  <a:lnTo>
                    <a:pt x="199867" y="612458"/>
                  </a:lnTo>
                  <a:lnTo>
                    <a:pt x="203200" y="611108"/>
                  </a:lnTo>
                  <a:lnTo>
                    <a:pt x="206137" y="610077"/>
                  </a:lnTo>
                  <a:lnTo>
                    <a:pt x="225107" y="607853"/>
                  </a:lnTo>
                  <a:lnTo>
                    <a:pt x="244395" y="606345"/>
                  </a:lnTo>
                  <a:lnTo>
                    <a:pt x="264000" y="605552"/>
                  </a:lnTo>
                  <a:lnTo>
                    <a:pt x="283607" y="605314"/>
                  </a:lnTo>
                  <a:lnTo>
                    <a:pt x="279243" y="488553"/>
                  </a:lnTo>
                  <a:lnTo>
                    <a:pt x="172799" y="488553"/>
                  </a:lnTo>
                  <a:lnTo>
                    <a:pt x="163194" y="487839"/>
                  </a:lnTo>
                  <a:lnTo>
                    <a:pt x="154306" y="485695"/>
                  </a:lnTo>
                  <a:lnTo>
                    <a:pt x="146209" y="482283"/>
                  </a:lnTo>
                  <a:lnTo>
                    <a:pt x="139144" y="477678"/>
                  </a:lnTo>
                  <a:lnTo>
                    <a:pt x="133270" y="471804"/>
                  </a:lnTo>
                  <a:lnTo>
                    <a:pt x="128906" y="464899"/>
                  </a:lnTo>
                  <a:lnTo>
                    <a:pt x="126048" y="456883"/>
                  </a:lnTo>
                  <a:lnTo>
                    <a:pt x="125333" y="452597"/>
                  </a:lnTo>
                  <a:lnTo>
                    <a:pt x="125094" y="447992"/>
                  </a:lnTo>
                  <a:lnTo>
                    <a:pt x="125412" y="442753"/>
                  </a:lnTo>
                  <a:lnTo>
                    <a:pt x="126286" y="437833"/>
                  </a:lnTo>
                  <a:lnTo>
                    <a:pt x="127714" y="433228"/>
                  </a:lnTo>
                  <a:lnTo>
                    <a:pt x="129619" y="428863"/>
                  </a:lnTo>
                  <a:lnTo>
                    <a:pt x="134699" y="421084"/>
                  </a:lnTo>
                  <a:lnTo>
                    <a:pt x="140891" y="414654"/>
                  </a:lnTo>
                  <a:lnTo>
                    <a:pt x="147956" y="409495"/>
                  </a:lnTo>
                  <a:lnTo>
                    <a:pt x="155337" y="405765"/>
                  </a:lnTo>
                  <a:lnTo>
                    <a:pt x="162561" y="403542"/>
                  </a:lnTo>
                  <a:lnTo>
                    <a:pt x="169228" y="402748"/>
                  </a:lnTo>
                  <a:lnTo>
                    <a:pt x="176927" y="403145"/>
                  </a:lnTo>
                  <a:lnTo>
                    <a:pt x="185817" y="404257"/>
                  </a:lnTo>
                  <a:lnTo>
                    <a:pt x="195818" y="405765"/>
                  </a:lnTo>
                  <a:lnTo>
                    <a:pt x="207011" y="407511"/>
                  </a:lnTo>
                  <a:lnTo>
                    <a:pt x="219472" y="409258"/>
                  </a:lnTo>
                  <a:lnTo>
                    <a:pt x="233204" y="410766"/>
                  </a:lnTo>
                  <a:lnTo>
                    <a:pt x="248206" y="411877"/>
                  </a:lnTo>
                  <a:lnTo>
                    <a:pt x="264557" y="412273"/>
                  </a:lnTo>
                  <a:lnTo>
                    <a:pt x="276145" y="412036"/>
                  </a:lnTo>
                  <a:lnTo>
                    <a:pt x="287497" y="411242"/>
                  </a:lnTo>
                  <a:lnTo>
                    <a:pt x="298450" y="409892"/>
                  </a:lnTo>
                  <a:lnTo>
                    <a:pt x="309244" y="408067"/>
                  </a:lnTo>
                  <a:lnTo>
                    <a:pt x="319643" y="405844"/>
                  </a:lnTo>
                  <a:lnTo>
                    <a:pt x="329803" y="403066"/>
                  </a:lnTo>
                  <a:lnTo>
                    <a:pt x="349170" y="396240"/>
                  </a:lnTo>
                  <a:lnTo>
                    <a:pt x="367188" y="387827"/>
                  </a:lnTo>
                  <a:lnTo>
                    <a:pt x="383937" y="377904"/>
                  </a:lnTo>
                  <a:lnTo>
                    <a:pt x="399336" y="366553"/>
                  </a:lnTo>
                  <a:lnTo>
                    <a:pt x="413306" y="354012"/>
                  </a:lnTo>
                  <a:lnTo>
                    <a:pt x="425768" y="340359"/>
                  </a:lnTo>
                  <a:lnTo>
                    <a:pt x="436801" y="325754"/>
                  </a:lnTo>
                  <a:lnTo>
                    <a:pt x="446167" y="310277"/>
                  </a:lnTo>
                  <a:lnTo>
                    <a:pt x="454025" y="294164"/>
                  </a:lnTo>
                  <a:lnTo>
                    <a:pt x="460137" y="277416"/>
                  </a:lnTo>
                  <a:lnTo>
                    <a:pt x="464582" y="260270"/>
                  </a:lnTo>
                  <a:lnTo>
                    <a:pt x="467281" y="242808"/>
                  </a:lnTo>
                  <a:lnTo>
                    <a:pt x="468233" y="225187"/>
                  </a:lnTo>
                  <a:lnTo>
                    <a:pt x="467678" y="209867"/>
                  </a:lnTo>
                  <a:lnTo>
                    <a:pt x="466169" y="195659"/>
                  </a:lnTo>
                  <a:lnTo>
                    <a:pt x="463868" y="182562"/>
                  </a:lnTo>
                  <a:lnTo>
                    <a:pt x="460772" y="170497"/>
                  </a:lnTo>
                  <a:lnTo>
                    <a:pt x="457200" y="159543"/>
                  </a:lnTo>
                  <a:lnTo>
                    <a:pt x="453152" y="149542"/>
                  </a:lnTo>
                  <a:lnTo>
                    <a:pt x="448866" y="140653"/>
                  </a:lnTo>
                  <a:lnTo>
                    <a:pt x="444420" y="132715"/>
                  </a:lnTo>
                  <a:lnTo>
                    <a:pt x="439976" y="125729"/>
                  </a:lnTo>
                  <a:lnTo>
                    <a:pt x="435689" y="119777"/>
                  </a:lnTo>
                  <a:lnTo>
                    <a:pt x="431642" y="114777"/>
                  </a:lnTo>
                  <a:lnTo>
                    <a:pt x="428069" y="110728"/>
                  </a:lnTo>
                  <a:lnTo>
                    <a:pt x="424974" y="107633"/>
                  </a:lnTo>
                  <a:lnTo>
                    <a:pt x="422672" y="105409"/>
                  </a:lnTo>
                  <a:lnTo>
                    <a:pt x="421163" y="104061"/>
                  </a:lnTo>
                  <a:lnTo>
                    <a:pt x="420608" y="103664"/>
                  </a:lnTo>
                  <a:lnTo>
                    <a:pt x="487362" y="82233"/>
                  </a:lnTo>
                  <a:lnTo>
                    <a:pt x="490299" y="80962"/>
                  </a:lnTo>
                  <a:lnTo>
                    <a:pt x="492918" y="79216"/>
                  </a:lnTo>
                  <a:lnTo>
                    <a:pt x="497047" y="74296"/>
                  </a:lnTo>
                  <a:lnTo>
                    <a:pt x="499587" y="68262"/>
                  </a:lnTo>
                  <a:lnTo>
                    <a:pt x="500459" y="61912"/>
                  </a:lnTo>
                  <a:lnTo>
                    <a:pt x="500459" y="22622"/>
                  </a:lnTo>
                  <a:lnTo>
                    <a:pt x="500062" y="17859"/>
                  </a:lnTo>
                  <a:lnTo>
                    <a:pt x="498793" y="13573"/>
                  </a:lnTo>
                  <a:lnTo>
                    <a:pt x="496729" y="9684"/>
                  </a:lnTo>
                  <a:lnTo>
                    <a:pt x="494031" y="6429"/>
                  </a:lnTo>
                  <a:lnTo>
                    <a:pt x="490776" y="3731"/>
                  </a:lnTo>
                  <a:lnTo>
                    <a:pt x="486887" y="1667"/>
                  </a:lnTo>
                  <a:lnTo>
                    <a:pt x="482600" y="397"/>
                  </a:lnTo>
                  <a:lnTo>
                    <a:pt x="477837" y="0"/>
                  </a:lnTo>
                  <a:lnTo>
                    <a:pt x="260986" y="0"/>
                  </a:lnTo>
                  <a:close/>
                </a:path>
              </a:pathLst>
            </a:custGeom>
            <a:solidFill>
              <a:srgbClr val="EE284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" name="Google Shape;147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42426" y="3660521"/>
              <a:ext cx="171528" cy="1715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42426" y="3989372"/>
              <a:ext cx="171528" cy="171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663406" y="3660521"/>
              <a:ext cx="964485" cy="500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678135" y="3510502"/>
              <a:ext cx="350758" cy="662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80094" y="3511217"/>
              <a:ext cx="783669" cy="649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"/>
            <p:cNvSpPr/>
            <p:nvPr/>
          </p:nvSpPr>
          <p:spPr>
            <a:xfrm>
              <a:off x="10686801" y="0"/>
              <a:ext cx="0" cy="7560056"/>
            </a:xfrm>
            <a:custGeom>
              <a:rect b="b" l="l" r="r" t="t"/>
              <a:pathLst>
                <a:path extrusionOk="0" h="7560056" w="120000">
                  <a:moveTo>
                    <a:pt x="0" y="7560056"/>
                  </a:moveTo>
                  <a:lnTo>
                    <a:pt x="0" y="0"/>
                  </a:lnTo>
                </a:path>
              </a:pathLst>
            </a:custGeom>
            <a:noFill/>
            <a:ln cap="flat" cmpd="sng" w="10400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1"/>
          <p:cNvSpPr/>
          <p:nvPr>
            <p:ph idx="1" type="body"/>
          </p:nvPr>
        </p:nvSpPr>
        <p:spPr>
          <a:xfrm>
            <a:off x="36915" y="1805774"/>
            <a:ext cx="5370411" cy="502229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 i="1" sz="14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Pts val="3200"/>
              <a:buNone/>
            </a:pPr>
            <a:r>
              <a:rPr b="1" i="1" lang="lv-LV" sz="3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GLO-VET</a:t>
            </a:r>
            <a:r>
              <a:rPr b="1" i="1" lang="lv-LV" sz="32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- making vocational education promote </a:t>
            </a:r>
            <a:endParaRPr b="1" i="1" sz="32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548135"/>
              </a:buClr>
              <a:buSzPts val="3200"/>
              <a:buNone/>
            </a:pPr>
            <a:r>
              <a:rPr b="1" i="1" lang="lv-LV" sz="32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global responsibility and </a:t>
            </a:r>
            <a:endParaRPr/>
          </a:p>
          <a:p>
            <a:pPr indent="0" lvl="0" marL="0" rtl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548135"/>
              </a:buClr>
              <a:buSzPts val="3200"/>
              <a:buNone/>
            </a:pPr>
            <a:r>
              <a:rPr b="1" i="1" lang="lv-LV" sz="32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sustainable actions</a:t>
            </a:r>
            <a:endParaRPr/>
          </a:p>
          <a:p>
            <a:pPr indent="0" lvl="0" marL="0" rtl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rgbClr val="548135"/>
              </a:buClr>
              <a:buSzPts val="1800"/>
              <a:buNone/>
            </a:pPr>
            <a:r>
              <a:rPr b="1" i="1" lang="lv-LV" sz="18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Learning Teaching and Training week </a:t>
            </a:r>
            <a:br>
              <a:rPr b="1" i="1" lang="lv-LV" sz="18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lv-LV" sz="18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26-30 of September, 2022 in Latvia, Ventspils</a:t>
            </a:r>
            <a:endParaRPr b="1" i="1"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1"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i="1"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8355" y="516039"/>
            <a:ext cx="6696075" cy="95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01122" y="654634"/>
            <a:ext cx="3296992" cy="72121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"/>
          <p:cNvSpPr txBox="1"/>
          <p:nvPr/>
        </p:nvSpPr>
        <p:spPr>
          <a:xfrm>
            <a:off x="7381106" y="6517044"/>
            <a:ext cx="4836539" cy="3385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Ieva Krūmiņa, Ventspils Tehnikums, project coordinator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alibri"/>
              <a:buNone/>
            </a:pPr>
            <a:r>
              <a:rPr b="1" lang="lv-LV">
                <a:solidFill>
                  <a:schemeClr val="accent2"/>
                </a:solidFill>
              </a:rPr>
              <a:t>Actions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241" name="Google Shape;24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v-LV"/>
              <a:t>Green skills week (competition “How to be environmentally friendly”)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v-LV"/>
              <a:t>Waste sorting (delivery of office paper, batteries, catering food packaging)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v-LV"/>
              <a:t>Development of a virtual reality game on environmental issues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v-LV"/>
              <a:t>Development of study materials for actualization of environmental issues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v-LV"/>
              <a:t>Plant and book exchange activity (the event takes place every year in June)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42" name="Google Shape;242;p10"/>
          <p:cNvSpPr/>
          <p:nvPr/>
        </p:nvSpPr>
        <p:spPr>
          <a:xfrm rot="-5400000">
            <a:off x="-901949" y="2911631"/>
            <a:ext cx="2637242" cy="65255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59C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"/>
          <p:cNvSpPr txBox="1"/>
          <p:nvPr>
            <p:ph idx="1" type="body"/>
          </p:nvPr>
        </p:nvSpPr>
        <p:spPr>
          <a:xfrm>
            <a:off x="2084688" y="1295395"/>
            <a:ext cx="8221424" cy="690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b="1" lang="lv-LV" sz="3200">
                <a:solidFill>
                  <a:schemeClr val="accent2"/>
                </a:solidFill>
              </a:rPr>
              <a:t>5) Contest «My home, my city and my planet»</a:t>
            </a:r>
            <a:endParaRPr b="1" sz="3200">
              <a:solidFill>
                <a:schemeClr val="accent2"/>
              </a:solidFill>
            </a:endParaRPr>
          </a:p>
        </p:txBody>
      </p:sp>
      <p:graphicFrame>
        <p:nvGraphicFramePr>
          <p:cNvPr id="248" name="Google Shape;248;p11"/>
          <p:cNvGraphicFramePr/>
          <p:nvPr/>
        </p:nvGraphicFramePr>
        <p:xfrm>
          <a:off x="1193363" y="222928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{1786A0AD-B80E-4A73-B331-CB80DE21D207}</a:tableStyleId>
              </a:tblPr>
              <a:tblGrid>
                <a:gridCol w="1565475"/>
                <a:gridCol w="7547275"/>
              </a:tblGrid>
              <a:tr h="658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u="none" cap="none" strike="noStrike"/>
                        <a:t>Aim</a:t>
                      </a:r>
                      <a:endParaRPr b="1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675" marB="35675" marR="53500" marL="535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u="none" cap="none" strike="noStrike"/>
                        <a:t>The aim of the contest is to update the most important modern problems - sustainable development and climate change, as well as to promote and be able to take care of preserving the climate of our city and planet and ensuring sustainable environmental development.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675" marB="35675" marR="53500" marL="53500"/>
                </a:tc>
              </a:tr>
              <a:tr h="2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u="none" cap="none" strike="noStrike"/>
                        <a:t>Participants</a:t>
                      </a:r>
                      <a:endParaRPr b="1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675" marB="35675" marR="53500" marL="535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u="none" cap="none" strike="noStrike"/>
                        <a:t>Pupils, students, kindergartens and cizitens of Ventspils</a:t>
                      </a:r>
                      <a:endParaRPr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675" marB="35675" marR="53500" marL="53500"/>
                </a:tc>
              </a:tr>
              <a:tr h="2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u="none" cap="none" strike="noStrike"/>
                        <a:t>Period</a:t>
                      </a:r>
                      <a:endParaRPr b="1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675" marB="35675" marR="53500" marL="535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u="none" cap="none" strike="noStrike"/>
                        <a:t>14.February – 1.March 2022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675" marB="35675" marR="53500" marL="53500"/>
                </a:tc>
              </a:tr>
              <a:tr h="1645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u="none" cap="none" strike="noStrike"/>
                        <a:t>Description</a:t>
                      </a:r>
                      <a:endParaRPr sz="1400" u="none" cap="none" strike="noStrike"/>
                    </a:p>
                  </a:txBody>
                  <a:tcPr marT="35675" marB="35675" marR="53500" marL="53500" anchor="ctr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u="none" cap="none" strike="noStrike"/>
                        <a:t>Contest:</a:t>
                      </a:r>
                      <a:endParaRPr sz="1400" u="none" cap="none" strike="noStrike"/>
                    </a:p>
                    <a:p>
                      <a:pPr indent="-889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lv-LV" sz="1400" u="none" cap="none" strike="noStrike"/>
                        <a:t>Topic of contest– preservation and sustainability of the environmental climate.</a:t>
                      </a:r>
                      <a:endParaRPr sz="1400" u="none" cap="none" strike="noStrike"/>
                    </a:p>
                    <a:p>
                      <a:pPr indent="-889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lv-LV" sz="1400" u="none" cap="none" strike="noStrike"/>
                        <a:t> Works are done individually or in grups:</a:t>
                      </a:r>
                      <a:endParaRPr sz="1400" u="none" cap="none" strike="noStrike"/>
                    </a:p>
                    <a:p>
                      <a:pPr indent="0" lvl="0" marL="4572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u="none" cap="none" strike="noStrike"/>
                        <a:t>2.1. In groups (max 25 pers.) – a game “For greener Ventspils”.</a:t>
                      </a:r>
                      <a:endParaRPr sz="1400" u="none" cap="none" strike="noStrike"/>
                    </a:p>
                    <a:p>
                      <a:pPr indent="0" lvl="0" marL="45720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v-LV" sz="1400" u="none" cap="none" strike="noStrike"/>
                        <a:t>2.2. Individually – works out a gift or decoration“For greener Ventspils”</a:t>
                      </a:r>
                      <a:endParaRPr sz="1400" u="none" cap="none" strike="noStrike"/>
                    </a:p>
                    <a:p>
                      <a:pPr indent="-889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 startAt="3"/>
                      </a:pPr>
                      <a:r>
                        <a:rPr lang="lv-LV" sz="1400" u="none" cap="none" strike="noStrike"/>
                        <a:t>The work has to include: 70% recycled materials or resouces of nature (stones, sands etc.)</a:t>
                      </a:r>
                      <a:endParaRPr sz="1400" u="none" cap="none" strike="noStrike"/>
                    </a:p>
                    <a:p>
                      <a:pPr indent="-8890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 startAt="3"/>
                      </a:pPr>
                      <a:r>
                        <a:rPr lang="lv-LV" sz="1400" u="none" cap="none" strike="noStrike"/>
                        <a:t>Pictures have to be send to official email, max 5 pics and the work has to be seen clearly.</a:t>
                      </a:r>
                      <a:endParaRPr sz="1400" u="none" cap="none" strike="noStrike"/>
                    </a:p>
                    <a:p>
                      <a:pPr indent="-889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 startAt="3"/>
                      </a:pPr>
                      <a:r>
                        <a:rPr lang="lv-LV" sz="1400" u="none" cap="none" strike="noStrike"/>
                        <a:t>Document added – the application form.</a:t>
                      </a:r>
                      <a:endParaRPr sz="1400" u="none" cap="none" strike="noStrike"/>
                    </a:p>
                  </a:txBody>
                  <a:tcPr marT="35675" marB="35675" marR="53500" marL="53500"/>
                </a:tc>
              </a:tr>
              <a:tr h="916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lv-LV" sz="1400" u="none" cap="none" strike="noStrike"/>
                        <a:t>Prizes</a:t>
                      </a:r>
                      <a:endParaRPr b="1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675" marB="35675" marR="53500" marL="5350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lv-LV" sz="1400" u="none" cap="none" strike="noStrike"/>
                        <a:t>Green thinking format. Decision – services: Tickets to Ventspils Amusement Park and cinema tickets.</a:t>
                      </a:r>
                      <a:endParaRPr sz="1400" u="none" cap="none" strike="noStrike"/>
                    </a:p>
                  </a:txBody>
                  <a:tcPr marT="35675" marB="35675" marR="53500" marL="53500" anchor="ctr"/>
                </a:tc>
              </a:tr>
            </a:tbl>
          </a:graphicData>
        </a:graphic>
      </p:graphicFrame>
      <p:pic>
        <p:nvPicPr>
          <p:cNvPr id="249" name="Google Shape;24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854" y="0"/>
            <a:ext cx="2425714" cy="77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31927" y="7297"/>
            <a:ext cx="2660073" cy="2578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2398" y="780038"/>
            <a:ext cx="4652113" cy="57708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toattēlā varētu būt tekstā redzams VENTSPILS TEHNIKUMS Konkurss Terminš: 01.03.2022 Manas măjas, mana pilseta un mana planeta Zalakai Ventspilij! Tema: Apkärtéjãs vides klimata saglabašana un ilgtspeja glo:vet Makingvocationaleducation pobbt andsustainable actions Co-funded by the Erasmus+ Programme of the European Union" id="256" name="Google Shape;25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7750" y="780038"/>
            <a:ext cx="4079694" cy="5770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toattēlā varētu būt teksts" id="261" name="Google Shape;26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238" y="235808"/>
            <a:ext cx="8291385" cy="621853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3"/>
          <p:cNvSpPr txBox="1"/>
          <p:nvPr/>
        </p:nvSpPr>
        <p:spPr>
          <a:xfrm>
            <a:off x="6252519" y="3558746"/>
            <a:ext cx="1804086" cy="3077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v-L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2D050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/>
          <p:nvPr/>
        </p:nvSpPr>
        <p:spPr>
          <a:xfrm>
            <a:off x="2505924" y="2495707"/>
            <a:ext cx="676738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lv-LV" sz="9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AWARDING!</a:t>
            </a:r>
            <a:endParaRPr b="1" sz="96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509" y="419444"/>
            <a:ext cx="6256499" cy="524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9005" y="1230066"/>
            <a:ext cx="6206836" cy="520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448" y="1609343"/>
            <a:ext cx="6256618" cy="524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9015" y="0"/>
            <a:ext cx="6812985" cy="570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3781" y="1071417"/>
            <a:ext cx="6621725" cy="555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/>
          <p:nvPr>
            <p:ph idx="2" type="body"/>
          </p:nvPr>
        </p:nvSpPr>
        <p:spPr>
          <a:xfrm>
            <a:off x="6796215" y="983089"/>
            <a:ext cx="4659657" cy="4635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8AEA"/>
              </a:buClr>
              <a:buSzPts val="2000"/>
              <a:buNone/>
            </a:pPr>
            <a:r>
              <a:rPr lang="lv-LV" sz="2000"/>
              <a:t>The aim of the game is to learn what you can do for a greener future of Ventspils by playing checkers.</a:t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8AEA"/>
              </a:buClr>
              <a:buSzPts val="2000"/>
              <a:buChar char="•"/>
            </a:pPr>
            <a:r>
              <a:rPr lang="lv-LV" sz="2000"/>
              <a:t>Explain why the clothes should be placed in specific containers and not thrown away with household waste. Do you do that?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8AEA"/>
              </a:buClr>
              <a:buSzPts val="2000"/>
              <a:buChar char="•"/>
            </a:pPr>
            <a:r>
              <a:rPr lang="lv-LV" sz="2000"/>
              <a:t>Tell us what are the benefits of changing regular buses to electric buses in Ventspils. Do you consider this modal shift necessary?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78AEA"/>
              </a:buClr>
              <a:buSzPts val="2000"/>
              <a:buChar char="•"/>
            </a:pPr>
            <a:r>
              <a:rPr lang="lv-LV" sz="2000"/>
              <a:t>Explain why it would be good to ride a bicycle on a daily basis. Do you do that?What is the benefit?</a:t>
            </a:r>
            <a:endParaRPr sz="2000"/>
          </a:p>
        </p:txBody>
      </p:sp>
      <p:pic>
        <p:nvPicPr>
          <p:cNvPr descr="May be an image of text" id="278" name="Google Shape;27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784" y="983089"/>
            <a:ext cx="6555431" cy="5495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083" y="1725900"/>
            <a:ext cx="3662892" cy="502090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6"/>
          <p:cNvSpPr txBox="1"/>
          <p:nvPr/>
        </p:nvSpPr>
        <p:spPr>
          <a:xfrm>
            <a:off x="397522" y="485918"/>
            <a:ext cx="34624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Publication in local municipality webpage and award ceremony ☺</a:t>
            </a:r>
            <a:endParaRPr sz="18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271" y="2727251"/>
            <a:ext cx="3629648" cy="401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4398" y="1182760"/>
            <a:ext cx="3700983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6732" y="613236"/>
            <a:ext cx="4787900" cy="35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61623" y="540757"/>
            <a:ext cx="3673332" cy="44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13478" y="66675"/>
            <a:ext cx="3203475" cy="340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58568" y="3009899"/>
            <a:ext cx="3825348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207375" y="2838449"/>
            <a:ext cx="3549227" cy="374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30732" y="896210"/>
            <a:ext cx="5546553" cy="41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54740" y="1683965"/>
            <a:ext cx="5995774" cy="4496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1085850" y="1281898"/>
            <a:ext cx="8258175" cy="5576101"/>
            <a:chOff x="0" y="0"/>
            <a:chExt cx="10692003" cy="7560056"/>
          </a:xfrm>
        </p:grpSpPr>
        <p:sp>
          <p:nvSpPr>
            <p:cNvPr id="299" name="Google Shape;299;p17"/>
            <p:cNvSpPr/>
            <p:nvPr/>
          </p:nvSpPr>
          <p:spPr>
            <a:xfrm>
              <a:off x="0" y="0"/>
              <a:ext cx="10692003" cy="7560056"/>
            </a:xfrm>
            <a:custGeom>
              <a:rect b="b" l="l" r="r" t="t"/>
              <a:pathLst>
                <a:path extrusionOk="0" h="7560056" w="10692003">
                  <a:moveTo>
                    <a:pt x="2083125" y="0"/>
                  </a:moveTo>
                  <a:lnTo>
                    <a:pt x="2093673" y="23956"/>
                  </a:lnTo>
                  <a:lnTo>
                    <a:pt x="2107643" y="53483"/>
                  </a:lnTo>
                  <a:lnTo>
                    <a:pt x="2122327" y="82535"/>
                  </a:lnTo>
                  <a:lnTo>
                    <a:pt x="2137886" y="111269"/>
                  </a:lnTo>
                  <a:lnTo>
                    <a:pt x="2154157" y="139605"/>
                  </a:lnTo>
                  <a:lnTo>
                    <a:pt x="2171064" y="167546"/>
                  </a:lnTo>
                  <a:lnTo>
                    <a:pt x="2188765" y="195009"/>
                  </a:lnTo>
                  <a:lnTo>
                    <a:pt x="2207099" y="222076"/>
                  </a:lnTo>
                  <a:lnTo>
                    <a:pt x="2226071" y="248825"/>
                  </a:lnTo>
                  <a:lnTo>
                    <a:pt x="2245677" y="275018"/>
                  </a:lnTo>
                  <a:lnTo>
                    <a:pt x="2265917" y="300896"/>
                  </a:lnTo>
                  <a:lnTo>
                    <a:pt x="2286713" y="326375"/>
                  </a:lnTo>
                  <a:lnTo>
                    <a:pt x="2308064" y="351377"/>
                  </a:lnTo>
                  <a:lnTo>
                    <a:pt x="2329973" y="375904"/>
                  </a:lnTo>
                  <a:lnTo>
                    <a:pt x="2352356" y="400115"/>
                  </a:lnTo>
                  <a:lnTo>
                    <a:pt x="2375217" y="423847"/>
                  </a:lnTo>
                  <a:lnTo>
                    <a:pt x="2398552" y="447105"/>
                  </a:lnTo>
                  <a:lnTo>
                    <a:pt x="2446575" y="492427"/>
                  </a:lnTo>
                  <a:lnTo>
                    <a:pt x="2483722" y="522192"/>
                  </a:lnTo>
                  <a:lnTo>
                    <a:pt x="2522218" y="551561"/>
                  </a:lnTo>
                  <a:lnTo>
                    <a:pt x="2561827" y="580612"/>
                  </a:lnTo>
                  <a:lnTo>
                    <a:pt x="2602387" y="609346"/>
                  </a:lnTo>
                  <a:lnTo>
                    <a:pt x="2643901" y="637921"/>
                  </a:lnTo>
                  <a:lnTo>
                    <a:pt x="2686050" y="666337"/>
                  </a:lnTo>
                  <a:lnTo>
                    <a:pt x="2728832" y="694675"/>
                  </a:lnTo>
                  <a:lnTo>
                    <a:pt x="2772012" y="723091"/>
                  </a:lnTo>
                  <a:lnTo>
                    <a:pt x="2859166" y="780241"/>
                  </a:lnTo>
                  <a:lnTo>
                    <a:pt x="2946319" y="838265"/>
                  </a:lnTo>
                  <a:lnTo>
                    <a:pt x="2989579" y="867871"/>
                  </a:lnTo>
                  <a:lnTo>
                    <a:pt x="3032362" y="897875"/>
                  </a:lnTo>
                  <a:lnTo>
                    <a:pt x="3074590" y="928434"/>
                  </a:lnTo>
                  <a:lnTo>
                    <a:pt x="3116182" y="959549"/>
                  </a:lnTo>
                  <a:lnTo>
                    <a:pt x="3156822" y="991379"/>
                  </a:lnTo>
                  <a:lnTo>
                    <a:pt x="3196509" y="1023922"/>
                  </a:lnTo>
                  <a:lnTo>
                    <a:pt x="3235007" y="1057260"/>
                  </a:lnTo>
                  <a:lnTo>
                    <a:pt x="3272233" y="1091470"/>
                  </a:lnTo>
                  <a:lnTo>
                    <a:pt x="3308031" y="1126712"/>
                  </a:lnTo>
                  <a:lnTo>
                    <a:pt x="3342322" y="1162907"/>
                  </a:lnTo>
                  <a:lnTo>
                    <a:pt x="3374786" y="1200213"/>
                  </a:lnTo>
                  <a:lnTo>
                    <a:pt x="3390423" y="1219263"/>
                  </a:lnTo>
                  <a:lnTo>
                    <a:pt x="3405504" y="1238711"/>
                  </a:lnTo>
                  <a:lnTo>
                    <a:pt x="3420109" y="1258396"/>
                  </a:lnTo>
                  <a:lnTo>
                    <a:pt x="3434158" y="1278398"/>
                  </a:lnTo>
                  <a:lnTo>
                    <a:pt x="3447652" y="1298718"/>
                  </a:lnTo>
                  <a:lnTo>
                    <a:pt x="3460670" y="1319434"/>
                  </a:lnTo>
                  <a:lnTo>
                    <a:pt x="3473052" y="1340470"/>
                  </a:lnTo>
                  <a:lnTo>
                    <a:pt x="3484879" y="1361901"/>
                  </a:lnTo>
                  <a:lnTo>
                    <a:pt x="3496071" y="1383650"/>
                  </a:lnTo>
                  <a:lnTo>
                    <a:pt x="3506707" y="1405716"/>
                  </a:lnTo>
                  <a:lnTo>
                    <a:pt x="3516629" y="1428258"/>
                  </a:lnTo>
                  <a:lnTo>
                    <a:pt x="3525916" y="1451118"/>
                  </a:lnTo>
                  <a:lnTo>
                    <a:pt x="3534488" y="1474454"/>
                  </a:lnTo>
                  <a:lnTo>
                    <a:pt x="3542426" y="1498187"/>
                  </a:lnTo>
                  <a:lnTo>
                    <a:pt x="3549570" y="1522317"/>
                  </a:lnTo>
                  <a:lnTo>
                    <a:pt x="3556078" y="1546845"/>
                  </a:lnTo>
                  <a:lnTo>
                    <a:pt x="3561793" y="1571847"/>
                  </a:lnTo>
                  <a:lnTo>
                    <a:pt x="3566714" y="1597247"/>
                  </a:lnTo>
                  <a:lnTo>
                    <a:pt x="3570762" y="1619472"/>
                  </a:lnTo>
                  <a:lnTo>
                    <a:pt x="3574097" y="1641460"/>
                  </a:lnTo>
                  <a:lnTo>
                    <a:pt x="3576794" y="1663208"/>
                  </a:lnTo>
                  <a:lnTo>
                    <a:pt x="3578859" y="1684718"/>
                  </a:lnTo>
                  <a:lnTo>
                    <a:pt x="3580208" y="1705991"/>
                  </a:lnTo>
                  <a:lnTo>
                    <a:pt x="3581002" y="1727026"/>
                  </a:lnTo>
                  <a:lnTo>
                    <a:pt x="3581081" y="1747901"/>
                  </a:lnTo>
                  <a:lnTo>
                    <a:pt x="3580606" y="1768460"/>
                  </a:lnTo>
                  <a:lnTo>
                    <a:pt x="3579493" y="1788779"/>
                  </a:lnTo>
                  <a:lnTo>
                    <a:pt x="3577748" y="1808941"/>
                  </a:lnTo>
                  <a:lnTo>
                    <a:pt x="3575446" y="1828785"/>
                  </a:lnTo>
                  <a:lnTo>
                    <a:pt x="3572588" y="1848470"/>
                  </a:lnTo>
                  <a:lnTo>
                    <a:pt x="3569096" y="1867837"/>
                  </a:lnTo>
                  <a:lnTo>
                    <a:pt x="3565048" y="1887046"/>
                  </a:lnTo>
                  <a:lnTo>
                    <a:pt x="3560523" y="1905937"/>
                  </a:lnTo>
                  <a:lnTo>
                    <a:pt x="3555363" y="1924670"/>
                  </a:lnTo>
                  <a:lnTo>
                    <a:pt x="3549728" y="1943085"/>
                  </a:lnTo>
                  <a:lnTo>
                    <a:pt x="3543537" y="1961261"/>
                  </a:lnTo>
                  <a:lnTo>
                    <a:pt x="3536870" y="1979200"/>
                  </a:lnTo>
                  <a:lnTo>
                    <a:pt x="3529647" y="1996901"/>
                  </a:lnTo>
                  <a:lnTo>
                    <a:pt x="3521947" y="2014363"/>
                  </a:lnTo>
                  <a:lnTo>
                    <a:pt x="3513772" y="2031587"/>
                  </a:lnTo>
                  <a:lnTo>
                    <a:pt x="3495992" y="2065322"/>
                  </a:lnTo>
                  <a:lnTo>
                    <a:pt x="3476466" y="2098025"/>
                  </a:lnTo>
                  <a:lnTo>
                    <a:pt x="3455113" y="2129695"/>
                  </a:lnTo>
                  <a:lnTo>
                    <a:pt x="3432095" y="2160413"/>
                  </a:lnTo>
                  <a:lnTo>
                    <a:pt x="3407568" y="2190020"/>
                  </a:lnTo>
                  <a:lnTo>
                    <a:pt x="3381453" y="2218675"/>
                  </a:lnTo>
                  <a:lnTo>
                    <a:pt x="3353911" y="2246297"/>
                  </a:lnTo>
                  <a:lnTo>
                    <a:pt x="3325097" y="2272887"/>
                  </a:lnTo>
                  <a:lnTo>
                    <a:pt x="3294934" y="2298446"/>
                  </a:lnTo>
                  <a:lnTo>
                    <a:pt x="3263581" y="2322893"/>
                  </a:lnTo>
                  <a:lnTo>
                    <a:pt x="3231117" y="2346310"/>
                  </a:lnTo>
                  <a:lnTo>
                    <a:pt x="3197621" y="2368693"/>
                  </a:lnTo>
                  <a:lnTo>
                    <a:pt x="3163172" y="2389966"/>
                  </a:lnTo>
                  <a:lnTo>
                    <a:pt x="3127771" y="2410206"/>
                  </a:lnTo>
                  <a:lnTo>
                    <a:pt x="3091656" y="2429336"/>
                  </a:lnTo>
                  <a:lnTo>
                    <a:pt x="3054746" y="2447355"/>
                  </a:lnTo>
                  <a:lnTo>
                    <a:pt x="3017202" y="2464261"/>
                  </a:lnTo>
                  <a:lnTo>
                    <a:pt x="2979022" y="2480136"/>
                  </a:lnTo>
                  <a:lnTo>
                    <a:pt x="2940446" y="2494820"/>
                  </a:lnTo>
                  <a:lnTo>
                    <a:pt x="2901393" y="2508393"/>
                  </a:lnTo>
                  <a:lnTo>
                    <a:pt x="2862023" y="2520856"/>
                  </a:lnTo>
                  <a:lnTo>
                    <a:pt x="2809557" y="2535461"/>
                  </a:lnTo>
                  <a:lnTo>
                    <a:pt x="2756931" y="2548477"/>
                  </a:lnTo>
                  <a:lnTo>
                    <a:pt x="2704384" y="2559670"/>
                  </a:lnTo>
                  <a:lnTo>
                    <a:pt x="2651838" y="2569115"/>
                  </a:lnTo>
                  <a:lnTo>
                    <a:pt x="2599451" y="2576736"/>
                  </a:lnTo>
                  <a:lnTo>
                    <a:pt x="2547143" y="2582609"/>
                  </a:lnTo>
                  <a:lnTo>
                    <a:pt x="2494914" y="2586737"/>
                  </a:lnTo>
                  <a:lnTo>
                    <a:pt x="2442843" y="2589197"/>
                  </a:lnTo>
                  <a:lnTo>
                    <a:pt x="2390933" y="2589991"/>
                  </a:lnTo>
                  <a:lnTo>
                    <a:pt x="2339181" y="2589118"/>
                  </a:lnTo>
                  <a:lnTo>
                    <a:pt x="2287666" y="2586577"/>
                  </a:lnTo>
                  <a:lnTo>
                    <a:pt x="2236311" y="2582450"/>
                  </a:lnTo>
                  <a:lnTo>
                    <a:pt x="2185272" y="2576815"/>
                  </a:lnTo>
                  <a:lnTo>
                    <a:pt x="2134393" y="2569592"/>
                  </a:lnTo>
                  <a:lnTo>
                    <a:pt x="2083752" y="2560781"/>
                  </a:lnTo>
                  <a:lnTo>
                    <a:pt x="2033427" y="2550542"/>
                  </a:lnTo>
                  <a:lnTo>
                    <a:pt x="1983421" y="2538793"/>
                  </a:lnTo>
                  <a:lnTo>
                    <a:pt x="1933733" y="2525618"/>
                  </a:lnTo>
                  <a:lnTo>
                    <a:pt x="1884362" y="2511012"/>
                  </a:lnTo>
                  <a:lnTo>
                    <a:pt x="1835308" y="2495058"/>
                  </a:lnTo>
                  <a:lnTo>
                    <a:pt x="1786651" y="2477675"/>
                  </a:lnTo>
                  <a:lnTo>
                    <a:pt x="1738312" y="2458943"/>
                  </a:lnTo>
                  <a:lnTo>
                    <a:pt x="1690448" y="2438861"/>
                  </a:lnTo>
                  <a:lnTo>
                    <a:pt x="1642982" y="2417509"/>
                  </a:lnTo>
                  <a:lnTo>
                    <a:pt x="1595992" y="2394887"/>
                  </a:lnTo>
                  <a:lnTo>
                    <a:pt x="1549400" y="2371075"/>
                  </a:lnTo>
                  <a:lnTo>
                    <a:pt x="1457721" y="2319718"/>
                  </a:lnTo>
                  <a:lnTo>
                    <a:pt x="1368027" y="2263680"/>
                  </a:lnTo>
                  <a:lnTo>
                    <a:pt x="1280477" y="2203117"/>
                  </a:lnTo>
                  <a:lnTo>
                    <a:pt x="1229041" y="2165255"/>
                  </a:lnTo>
                  <a:lnTo>
                    <a:pt x="1178241" y="2127076"/>
                  </a:lnTo>
                  <a:lnTo>
                    <a:pt x="1128156" y="2088658"/>
                  </a:lnTo>
                  <a:lnTo>
                    <a:pt x="1078546" y="2050082"/>
                  </a:lnTo>
                  <a:lnTo>
                    <a:pt x="980439" y="1973009"/>
                  </a:lnTo>
                  <a:lnTo>
                    <a:pt x="883283" y="1896729"/>
                  </a:lnTo>
                  <a:lnTo>
                    <a:pt x="834707" y="1859184"/>
                  </a:lnTo>
                  <a:lnTo>
                    <a:pt x="786130" y="1822196"/>
                  </a:lnTo>
                  <a:lnTo>
                    <a:pt x="737313" y="1785763"/>
                  </a:lnTo>
                  <a:lnTo>
                    <a:pt x="688259" y="1750123"/>
                  </a:lnTo>
                  <a:lnTo>
                    <a:pt x="638888" y="1715279"/>
                  </a:lnTo>
                  <a:lnTo>
                    <a:pt x="588962" y="1681465"/>
                  </a:lnTo>
                  <a:lnTo>
                    <a:pt x="538478" y="1648682"/>
                  </a:lnTo>
                  <a:lnTo>
                    <a:pt x="487282" y="1617091"/>
                  </a:lnTo>
                  <a:lnTo>
                    <a:pt x="452992" y="1599073"/>
                  </a:lnTo>
                  <a:lnTo>
                    <a:pt x="418463" y="1581929"/>
                  </a:lnTo>
                  <a:lnTo>
                    <a:pt x="383777" y="1565577"/>
                  </a:lnTo>
                  <a:lnTo>
                    <a:pt x="349011" y="1550098"/>
                  </a:lnTo>
                  <a:lnTo>
                    <a:pt x="314006" y="1535415"/>
                  </a:lnTo>
                  <a:lnTo>
                    <a:pt x="278843" y="1521604"/>
                  </a:lnTo>
                  <a:lnTo>
                    <a:pt x="243601" y="1508586"/>
                  </a:lnTo>
                  <a:lnTo>
                    <a:pt x="208119" y="1496362"/>
                  </a:lnTo>
                  <a:lnTo>
                    <a:pt x="172561" y="1485011"/>
                  </a:lnTo>
                  <a:lnTo>
                    <a:pt x="136842" y="1474375"/>
                  </a:lnTo>
                  <a:lnTo>
                    <a:pt x="101043" y="1464612"/>
                  </a:lnTo>
                  <a:lnTo>
                    <a:pt x="65007" y="1455722"/>
                  </a:lnTo>
                  <a:lnTo>
                    <a:pt x="28891" y="1447546"/>
                  </a:lnTo>
                  <a:lnTo>
                    <a:pt x="0" y="1441667"/>
                  </a:lnTo>
                  <a:lnTo>
                    <a:pt x="0" y="4283047"/>
                  </a:lnTo>
                  <a:lnTo>
                    <a:pt x="42147" y="4271471"/>
                  </a:lnTo>
                  <a:lnTo>
                    <a:pt x="147557" y="4242102"/>
                  </a:lnTo>
                  <a:lnTo>
                    <a:pt x="200342" y="4227656"/>
                  </a:lnTo>
                  <a:lnTo>
                    <a:pt x="253126" y="4213606"/>
                  </a:lnTo>
                  <a:lnTo>
                    <a:pt x="305911" y="4200033"/>
                  </a:lnTo>
                  <a:lnTo>
                    <a:pt x="358694" y="4187175"/>
                  </a:lnTo>
                  <a:lnTo>
                    <a:pt x="394017" y="4182332"/>
                  </a:lnTo>
                  <a:lnTo>
                    <a:pt x="430132" y="4177808"/>
                  </a:lnTo>
                  <a:lnTo>
                    <a:pt x="467121" y="4173522"/>
                  </a:lnTo>
                  <a:lnTo>
                    <a:pt x="504825" y="4169632"/>
                  </a:lnTo>
                  <a:lnTo>
                    <a:pt x="543241" y="4166061"/>
                  </a:lnTo>
                  <a:lnTo>
                    <a:pt x="582294" y="4162806"/>
                  </a:lnTo>
                  <a:lnTo>
                    <a:pt x="621902" y="4160029"/>
                  </a:lnTo>
                  <a:lnTo>
                    <a:pt x="661907" y="4157647"/>
                  </a:lnTo>
                  <a:lnTo>
                    <a:pt x="743187" y="4154075"/>
                  </a:lnTo>
                  <a:lnTo>
                    <a:pt x="784303" y="4152963"/>
                  </a:lnTo>
                  <a:lnTo>
                    <a:pt x="825578" y="4152408"/>
                  </a:lnTo>
                  <a:lnTo>
                    <a:pt x="867012" y="4152330"/>
                  </a:lnTo>
                  <a:lnTo>
                    <a:pt x="908526" y="4152726"/>
                  </a:lnTo>
                  <a:lnTo>
                    <a:pt x="950038" y="4153679"/>
                  </a:lnTo>
                  <a:lnTo>
                    <a:pt x="991472" y="4155187"/>
                  </a:lnTo>
                  <a:lnTo>
                    <a:pt x="1032827" y="4157329"/>
                  </a:lnTo>
                  <a:lnTo>
                    <a:pt x="1073943" y="4160029"/>
                  </a:lnTo>
                  <a:lnTo>
                    <a:pt x="1114821" y="4163362"/>
                  </a:lnTo>
                  <a:lnTo>
                    <a:pt x="1155382" y="4167331"/>
                  </a:lnTo>
                  <a:lnTo>
                    <a:pt x="1195466" y="4171935"/>
                  </a:lnTo>
                  <a:lnTo>
                    <a:pt x="1235153" y="4177252"/>
                  </a:lnTo>
                  <a:lnTo>
                    <a:pt x="1274285" y="4183206"/>
                  </a:lnTo>
                  <a:lnTo>
                    <a:pt x="1312782" y="4189952"/>
                  </a:lnTo>
                  <a:lnTo>
                    <a:pt x="1350644" y="4197335"/>
                  </a:lnTo>
                  <a:lnTo>
                    <a:pt x="1387792" y="4205590"/>
                  </a:lnTo>
                  <a:lnTo>
                    <a:pt x="1424066" y="4214559"/>
                  </a:lnTo>
                  <a:lnTo>
                    <a:pt x="1459547" y="4224322"/>
                  </a:lnTo>
                  <a:lnTo>
                    <a:pt x="1494074" y="4234880"/>
                  </a:lnTo>
                  <a:lnTo>
                    <a:pt x="1527571" y="4246309"/>
                  </a:lnTo>
                  <a:lnTo>
                    <a:pt x="1559956" y="4258532"/>
                  </a:lnTo>
                  <a:lnTo>
                    <a:pt x="1591230" y="4271709"/>
                  </a:lnTo>
                  <a:lnTo>
                    <a:pt x="1633854" y="4292030"/>
                  </a:lnTo>
                  <a:lnTo>
                    <a:pt x="1676319" y="4313540"/>
                  </a:lnTo>
                  <a:lnTo>
                    <a:pt x="1718706" y="4336241"/>
                  </a:lnTo>
                  <a:lnTo>
                    <a:pt x="1760775" y="4360132"/>
                  </a:lnTo>
                  <a:lnTo>
                    <a:pt x="1802526" y="4385056"/>
                  </a:lnTo>
                  <a:lnTo>
                    <a:pt x="1843959" y="4411091"/>
                  </a:lnTo>
                  <a:lnTo>
                    <a:pt x="1884837" y="4438078"/>
                  </a:lnTo>
                  <a:lnTo>
                    <a:pt x="1925318" y="4466098"/>
                  </a:lnTo>
                  <a:lnTo>
                    <a:pt x="1965164" y="4494991"/>
                  </a:lnTo>
                  <a:lnTo>
                    <a:pt x="2004297" y="4524836"/>
                  </a:lnTo>
                  <a:lnTo>
                    <a:pt x="2042793" y="4555553"/>
                  </a:lnTo>
                  <a:lnTo>
                    <a:pt x="2080497" y="4587066"/>
                  </a:lnTo>
                  <a:lnTo>
                    <a:pt x="2117327" y="4619371"/>
                  </a:lnTo>
                  <a:lnTo>
                    <a:pt x="2153283" y="4652471"/>
                  </a:lnTo>
                  <a:lnTo>
                    <a:pt x="2188208" y="4686205"/>
                  </a:lnTo>
                  <a:lnTo>
                    <a:pt x="2222102" y="4720653"/>
                  </a:lnTo>
                  <a:lnTo>
                    <a:pt x="2254883" y="4755658"/>
                  </a:lnTo>
                  <a:lnTo>
                    <a:pt x="2286474" y="4791297"/>
                  </a:lnTo>
                  <a:lnTo>
                    <a:pt x="2316796" y="4827492"/>
                  </a:lnTo>
                  <a:lnTo>
                    <a:pt x="2345848" y="4864163"/>
                  </a:lnTo>
                  <a:lnTo>
                    <a:pt x="2373471" y="4901391"/>
                  </a:lnTo>
                  <a:lnTo>
                    <a:pt x="2399664" y="4938934"/>
                  </a:lnTo>
                  <a:lnTo>
                    <a:pt x="2424350" y="4976956"/>
                  </a:lnTo>
                  <a:lnTo>
                    <a:pt x="2447368" y="5015293"/>
                  </a:lnTo>
                  <a:lnTo>
                    <a:pt x="2468800" y="5053870"/>
                  </a:lnTo>
                  <a:lnTo>
                    <a:pt x="2488484" y="5092843"/>
                  </a:lnTo>
                  <a:lnTo>
                    <a:pt x="2506423" y="5131975"/>
                  </a:lnTo>
                  <a:lnTo>
                    <a:pt x="2514678" y="5151659"/>
                  </a:lnTo>
                  <a:lnTo>
                    <a:pt x="2522457" y="5171345"/>
                  </a:lnTo>
                  <a:lnTo>
                    <a:pt x="2529759" y="5191031"/>
                  </a:lnTo>
                  <a:lnTo>
                    <a:pt x="2536586" y="5210874"/>
                  </a:lnTo>
                  <a:lnTo>
                    <a:pt x="2542856" y="5230638"/>
                  </a:lnTo>
                  <a:lnTo>
                    <a:pt x="2548731" y="5250482"/>
                  </a:lnTo>
                  <a:lnTo>
                    <a:pt x="2553968" y="5270326"/>
                  </a:lnTo>
                  <a:lnTo>
                    <a:pt x="2558811" y="5290170"/>
                  </a:lnTo>
                  <a:lnTo>
                    <a:pt x="2563018" y="5310013"/>
                  </a:lnTo>
                  <a:lnTo>
                    <a:pt x="2566748" y="5329857"/>
                  </a:lnTo>
                  <a:lnTo>
                    <a:pt x="2575797" y="5388197"/>
                  </a:lnTo>
                  <a:lnTo>
                    <a:pt x="2582543" y="5445347"/>
                  </a:lnTo>
                  <a:lnTo>
                    <a:pt x="2586989" y="5501387"/>
                  </a:lnTo>
                  <a:lnTo>
                    <a:pt x="2589291" y="5556313"/>
                  </a:lnTo>
                  <a:lnTo>
                    <a:pt x="2589371" y="5610131"/>
                  </a:lnTo>
                  <a:lnTo>
                    <a:pt x="2587386" y="5662915"/>
                  </a:lnTo>
                  <a:lnTo>
                    <a:pt x="2583337" y="5714587"/>
                  </a:lnTo>
                  <a:lnTo>
                    <a:pt x="2577226" y="5765150"/>
                  </a:lnTo>
                  <a:lnTo>
                    <a:pt x="2569130" y="5814679"/>
                  </a:lnTo>
                  <a:lnTo>
                    <a:pt x="2559128" y="5863257"/>
                  </a:lnTo>
                  <a:lnTo>
                    <a:pt x="2547143" y="5910723"/>
                  </a:lnTo>
                  <a:lnTo>
                    <a:pt x="2533411" y="5957157"/>
                  </a:lnTo>
                  <a:lnTo>
                    <a:pt x="2517775" y="6002640"/>
                  </a:lnTo>
                  <a:lnTo>
                    <a:pt x="2500471" y="6047168"/>
                  </a:lnTo>
                  <a:lnTo>
                    <a:pt x="2481341" y="6090666"/>
                  </a:lnTo>
                  <a:lnTo>
                    <a:pt x="2460625" y="6133211"/>
                  </a:lnTo>
                  <a:lnTo>
                    <a:pt x="2438239" y="6174883"/>
                  </a:lnTo>
                  <a:lnTo>
                    <a:pt x="2414268" y="6215523"/>
                  </a:lnTo>
                  <a:lnTo>
                    <a:pt x="2388711" y="6255291"/>
                  </a:lnTo>
                  <a:lnTo>
                    <a:pt x="2361723" y="6294185"/>
                  </a:lnTo>
                  <a:lnTo>
                    <a:pt x="2333227" y="6332204"/>
                  </a:lnTo>
                  <a:lnTo>
                    <a:pt x="2303302" y="6369272"/>
                  </a:lnTo>
                  <a:lnTo>
                    <a:pt x="2272029" y="6405467"/>
                  </a:lnTo>
                  <a:lnTo>
                    <a:pt x="2239486" y="6440868"/>
                  </a:lnTo>
                  <a:lnTo>
                    <a:pt x="2205592" y="6475397"/>
                  </a:lnTo>
                  <a:lnTo>
                    <a:pt x="2170508" y="6509131"/>
                  </a:lnTo>
                  <a:lnTo>
                    <a:pt x="2096768" y="6574139"/>
                  </a:lnTo>
                  <a:lnTo>
                    <a:pt x="2018664" y="6636052"/>
                  </a:lnTo>
                  <a:lnTo>
                    <a:pt x="1936431" y="6694868"/>
                  </a:lnTo>
                  <a:lnTo>
                    <a:pt x="1853326" y="6748050"/>
                  </a:lnTo>
                  <a:lnTo>
                    <a:pt x="1769268" y="6799643"/>
                  </a:lnTo>
                  <a:lnTo>
                    <a:pt x="1684257" y="6849729"/>
                  </a:lnTo>
                  <a:lnTo>
                    <a:pt x="1598453" y="6898307"/>
                  </a:lnTo>
                  <a:lnTo>
                    <a:pt x="1511776" y="6945536"/>
                  </a:lnTo>
                  <a:lnTo>
                    <a:pt x="1424305" y="6991494"/>
                  </a:lnTo>
                  <a:lnTo>
                    <a:pt x="1336118" y="7036102"/>
                  </a:lnTo>
                  <a:lnTo>
                    <a:pt x="1247297" y="7079441"/>
                  </a:lnTo>
                  <a:lnTo>
                    <a:pt x="1067752" y="7162785"/>
                  </a:lnTo>
                  <a:lnTo>
                    <a:pt x="886062" y="7241842"/>
                  </a:lnTo>
                  <a:lnTo>
                    <a:pt x="702627" y="7317168"/>
                  </a:lnTo>
                  <a:lnTo>
                    <a:pt x="517921" y="7389082"/>
                  </a:lnTo>
                  <a:lnTo>
                    <a:pt x="332183" y="7458219"/>
                  </a:lnTo>
                  <a:lnTo>
                    <a:pt x="145811" y="7524894"/>
                  </a:lnTo>
                  <a:lnTo>
                    <a:pt x="44422" y="7560056"/>
                  </a:lnTo>
                  <a:lnTo>
                    <a:pt x="4102598" y="7560056"/>
                  </a:lnTo>
                  <a:lnTo>
                    <a:pt x="4089796" y="7538942"/>
                  </a:lnTo>
                  <a:lnTo>
                    <a:pt x="4076700" y="7517273"/>
                  </a:lnTo>
                  <a:lnTo>
                    <a:pt x="4060825" y="7490762"/>
                  </a:lnTo>
                  <a:lnTo>
                    <a:pt x="4045743" y="7463139"/>
                  </a:lnTo>
                  <a:lnTo>
                    <a:pt x="4031376" y="7434564"/>
                  </a:lnTo>
                  <a:lnTo>
                    <a:pt x="4017803" y="7404957"/>
                  </a:lnTo>
                  <a:lnTo>
                    <a:pt x="4005023" y="7374477"/>
                  </a:lnTo>
                  <a:lnTo>
                    <a:pt x="3992958" y="7343125"/>
                  </a:lnTo>
                  <a:lnTo>
                    <a:pt x="3981687" y="7310977"/>
                  </a:lnTo>
                  <a:lnTo>
                    <a:pt x="3971209" y="7278117"/>
                  </a:lnTo>
                  <a:lnTo>
                    <a:pt x="3961526" y="7244619"/>
                  </a:lnTo>
                  <a:lnTo>
                    <a:pt x="3952636" y="7210488"/>
                  </a:lnTo>
                  <a:lnTo>
                    <a:pt x="3944461" y="7175802"/>
                  </a:lnTo>
                  <a:lnTo>
                    <a:pt x="3937157" y="7140560"/>
                  </a:lnTo>
                  <a:lnTo>
                    <a:pt x="3930650" y="7104921"/>
                  </a:lnTo>
                  <a:lnTo>
                    <a:pt x="3924855" y="7068963"/>
                  </a:lnTo>
                  <a:lnTo>
                    <a:pt x="3919933" y="7032690"/>
                  </a:lnTo>
                  <a:lnTo>
                    <a:pt x="3915806" y="6996097"/>
                  </a:lnTo>
                  <a:lnTo>
                    <a:pt x="3912472" y="6959346"/>
                  </a:lnTo>
                  <a:lnTo>
                    <a:pt x="3910012" y="6922437"/>
                  </a:lnTo>
                  <a:lnTo>
                    <a:pt x="3908345" y="6885448"/>
                  </a:lnTo>
                  <a:lnTo>
                    <a:pt x="3907472" y="6848460"/>
                  </a:lnTo>
                  <a:lnTo>
                    <a:pt x="3907392" y="6811550"/>
                  </a:lnTo>
                  <a:lnTo>
                    <a:pt x="3908186" y="6774719"/>
                  </a:lnTo>
                  <a:lnTo>
                    <a:pt x="3909773" y="6738049"/>
                  </a:lnTo>
                  <a:lnTo>
                    <a:pt x="3912234" y="6701616"/>
                  </a:lnTo>
                  <a:lnTo>
                    <a:pt x="3915568" y="6665421"/>
                  </a:lnTo>
                  <a:lnTo>
                    <a:pt x="3919694" y="6629622"/>
                  </a:lnTo>
                  <a:lnTo>
                    <a:pt x="3924696" y="6594142"/>
                  </a:lnTo>
                  <a:lnTo>
                    <a:pt x="3930491" y="6559217"/>
                  </a:lnTo>
                  <a:lnTo>
                    <a:pt x="3937157" y="6524769"/>
                  </a:lnTo>
                  <a:lnTo>
                    <a:pt x="3944698" y="6490875"/>
                  </a:lnTo>
                  <a:lnTo>
                    <a:pt x="3953112" y="6457617"/>
                  </a:lnTo>
                  <a:lnTo>
                    <a:pt x="3962400" y="6425073"/>
                  </a:lnTo>
                  <a:lnTo>
                    <a:pt x="3972480" y="6392847"/>
                  </a:lnTo>
                  <a:lnTo>
                    <a:pt x="3983275" y="6360223"/>
                  </a:lnTo>
                  <a:lnTo>
                    <a:pt x="3994943" y="6327125"/>
                  </a:lnTo>
                  <a:lnTo>
                    <a:pt x="4007325" y="6293629"/>
                  </a:lnTo>
                  <a:lnTo>
                    <a:pt x="4020422" y="6259893"/>
                  </a:lnTo>
                  <a:lnTo>
                    <a:pt x="4034154" y="6225762"/>
                  </a:lnTo>
                  <a:lnTo>
                    <a:pt x="4048600" y="6191472"/>
                  </a:lnTo>
                  <a:lnTo>
                    <a:pt x="4063681" y="6156945"/>
                  </a:lnTo>
                  <a:lnTo>
                    <a:pt x="4079398" y="6122257"/>
                  </a:lnTo>
                  <a:lnTo>
                    <a:pt x="4095670" y="6087491"/>
                  </a:lnTo>
                  <a:lnTo>
                    <a:pt x="4112497" y="6052646"/>
                  </a:lnTo>
                  <a:lnTo>
                    <a:pt x="4129801" y="6017721"/>
                  </a:lnTo>
                  <a:lnTo>
                    <a:pt x="4147661" y="5982875"/>
                  </a:lnTo>
                  <a:lnTo>
                    <a:pt x="4165996" y="5948029"/>
                  </a:lnTo>
                  <a:lnTo>
                    <a:pt x="4203937" y="5878656"/>
                  </a:lnTo>
                  <a:lnTo>
                    <a:pt x="4243466" y="5810156"/>
                  </a:lnTo>
                  <a:lnTo>
                    <a:pt x="4284343" y="5742607"/>
                  </a:lnTo>
                  <a:lnTo>
                    <a:pt x="4326333" y="5676567"/>
                  </a:lnTo>
                  <a:lnTo>
                    <a:pt x="4347686" y="5644103"/>
                  </a:lnTo>
                  <a:lnTo>
                    <a:pt x="4369196" y="5612193"/>
                  </a:lnTo>
                  <a:lnTo>
                    <a:pt x="4390945" y="5580841"/>
                  </a:lnTo>
                  <a:lnTo>
                    <a:pt x="4412773" y="5550043"/>
                  </a:lnTo>
                  <a:lnTo>
                    <a:pt x="4434759" y="5519801"/>
                  </a:lnTo>
                  <a:lnTo>
                    <a:pt x="4456826" y="5490274"/>
                  </a:lnTo>
                  <a:lnTo>
                    <a:pt x="4478972" y="5461381"/>
                  </a:lnTo>
                  <a:lnTo>
                    <a:pt x="4501117" y="5433282"/>
                  </a:lnTo>
                  <a:lnTo>
                    <a:pt x="4523342" y="5405978"/>
                  </a:lnTo>
                  <a:lnTo>
                    <a:pt x="4545487" y="5379466"/>
                  </a:lnTo>
                  <a:lnTo>
                    <a:pt x="4567951" y="5353907"/>
                  </a:lnTo>
                  <a:lnTo>
                    <a:pt x="4591128" y="5329540"/>
                  </a:lnTo>
                  <a:lnTo>
                    <a:pt x="4614862" y="5306124"/>
                  </a:lnTo>
                  <a:lnTo>
                    <a:pt x="4639230" y="5283899"/>
                  </a:lnTo>
                  <a:lnTo>
                    <a:pt x="4664232" y="5262626"/>
                  </a:lnTo>
                  <a:lnTo>
                    <a:pt x="4689712" y="5242386"/>
                  </a:lnTo>
                  <a:lnTo>
                    <a:pt x="4715747" y="5223177"/>
                  </a:lnTo>
                  <a:lnTo>
                    <a:pt x="4742337" y="5204921"/>
                  </a:lnTo>
                  <a:lnTo>
                    <a:pt x="4769405" y="5187697"/>
                  </a:lnTo>
                  <a:lnTo>
                    <a:pt x="4796868" y="5171345"/>
                  </a:lnTo>
                  <a:lnTo>
                    <a:pt x="4824887" y="5156026"/>
                  </a:lnTo>
                  <a:lnTo>
                    <a:pt x="4853225" y="5141500"/>
                  </a:lnTo>
                  <a:lnTo>
                    <a:pt x="4882037" y="5127927"/>
                  </a:lnTo>
                  <a:lnTo>
                    <a:pt x="4911168" y="5115227"/>
                  </a:lnTo>
                  <a:lnTo>
                    <a:pt x="4940617" y="5103400"/>
                  </a:lnTo>
                  <a:lnTo>
                    <a:pt x="4970462" y="5092447"/>
                  </a:lnTo>
                  <a:lnTo>
                    <a:pt x="5000545" y="5082207"/>
                  </a:lnTo>
                  <a:lnTo>
                    <a:pt x="5030944" y="5072841"/>
                  </a:lnTo>
                  <a:lnTo>
                    <a:pt x="5061584" y="5064268"/>
                  </a:lnTo>
                  <a:lnTo>
                    <a:pt x="5092461" y="5056409"/>
                  </a:lnTo>
                  <a:lnTo>
                    <a:pt x="5123497" y="5049346"/>
                  </a:lnTo>
                  <a:lnTo>
                    <a:pt x="5154769" y="5042996"/>
                  </a:lnTo>
                  <a:lnTo>
                    <a:pt x="5186203" y="5037359"/>
                  </a:lnTo>
                  <a:lnTo>
                    <a:pt x="5217714" y="5032438"/>
                  </a:lnTo>
                  <a:lnTo>
                    <a:pt x="5249386" y="5028153"/>
                  </a:lnTo>
                  <a:lnTo>
                    <a:pt x="5281136" y="5024501"/>
                  </a:lnTo>
                  <a:lnTo>
                    <a:pt x="5312886" y="5021484"/>
                  </a:lnTo>
                  <a:lnTo>
                    <a:pt x="5344714" y="5019183"/>
                  </a:lnTo>
                  <a:lnTo>
                    <a:pt x="5376623" y="5017357"/>
                  </a:lnTo>
                  <a:lnTo>
                    <a:pt x="5408453" y="5016167"/>
                  </a:lnTo>
                  <a:lnTo>
                    <a:pt x="5440282" y="5015532"/>
                  </a:lnTo>
                  <a:lnTo>
                    <a:pt x="5472032" y="5015453"/>
                  </a:lnTo>
                  <a:lnTo>
                    <a:pt x="5555456" y="5019422"/>
                  </a:lnTo>
                  <a:lnTo>
                    <a:pt x="5638641" y="5025851"/>
                  </a:lnTo>
                  <a:lnTo>
                    <a:pt x="5721587" y="5034423"/>
                  </a:lnTo>
                  <a:lnTo>
                    <a:pt x="5804217" y="5045218"/>
                  </a:lnTo>
                  <a:lnTo>
                    <a:pt x="5886687" y="5057918"/>
                  </a:lnTo>
                  <a:lnTo>
                    <a:pt x="5968920" y="5072523"/>
                  </a:lnTo>
                  <a:lnTo>
                    <a:pt x="6050993" y="5088875"/>
                  </a:lnTo>
                  <a:lnTo>
                    <a:pt x="6132908" y="5106813"/>
                  </a:lnTo>
                  <a:lnTo>
                    <a:pt x="6214664" y="5126259"/>
                  </a:lnTo>
                  <a:lnTo>
                    <a:pt x="6296342" y="5146977"/>
                  </a:lnTo>
                  <a:lnTo>
                    <a:pt x="6459378" y="5191904"/>
                  </a:lnTo>
                  <a:lnTo>
                    <a:pt x="6622097" y="5240640"/>
                  </a:lnTo>
                  <a:lnTo>
                    <a:pt x="6784816" y="5292075"/>
                  </a:lnTo>
                  <a:lnTo>
                    <a:pt x="6824819" y="5303346"/>
                  </a:lnTo>
                  <a:lnTo>
                    <a:pt x="6863556" y="5314300"/>
                  </a:lnTo>
                  <a:lnTo>
                    <a:pt x="6901258" y="5324936"/>
                  </a:lnTo>
                  <a:lnTo>
                    <a:pt x="6937930" y="5335254"/>
                  </a:lnTo>
                  <a:lnTo>
                    <a:pt x="6973648" y="5345256"/>
                  </a:lnTo>
                  <a:lnTo>
                    <a:pt x="7008573" y="5355018"/>
                  </a:lnTo>
                  <a:lnTo>
                    <a:pt x="7042625" y="5364543"/>
                  </a:lnTo>
                  <a:lnTo>
                    <a:pt x="7076042" y="5373831"/>
                  </a:lnTo>
                  <a:lnTo>
                    <a:pt x="7108825" y="5382960"/>
                  </a:lnTo>
                  <a:lnTo>
                    <a:pt x="7141130" y="5391849"/>
                  </a:lnTo>
                  <a:lnTo>
                    <a:pt x="7204391" y="5409153"/>
                  </a:lnTo>
                  <a:lnTo>
                    <a:pt x="7266542" y="5425981"/>
                  </a:lnTo>
                  <a:lnTo>
                    <a:pt x="7328296" y="5442411"/>
                  </a:lnTo>
                  <a:lnTo>
                    <a:pt x="7390128" y="5458604"/>
                  </a:lnTo>
                  <a:lnTo>
                    <a:pt x="7452914" y="5474796"/>
                  </a:lnTo>
                  <a:lnTo>
                    <a:pt x="7484823" y="5482892"/>
                  </a:lnTo>
                  <a:lnTo>
                    <a:pt x="7517208" y="5491068"/>
                  </a:lnTo>
                  <a:lnTo>
                    <a:pt x="7550070" y="5499243"/>
                  </a:lnTo>
                  <a:lnTo>
                    <a:pt x="7583644" y="5507498"/>
                  </a:lnTo>
                  <a:lnTo>
                    <a:pt x="7617855" y="5515912"/>
                  </a:lnTo>
                  <a:lnTo>
                    <a:pt x="7652939" y="5524406"/>
                  </a:lnTo>
                  <a:lnTo>
                    <a:pt x="7688817" y="5532978"/>
                  </a:lnTo>
                  <a:lnTo>
                    <a:pt x="7725726" y="5541788"/>
                  </a:lnTo>
                  <a:lnTo>
                    <a:pt x="7763588" y="5550757"/>
                  </a:lnTo>
                  <a:lnTo>
                    <a:pt x="7802641" y="5559886"/>
                  </a:lnTo>
                  <a:lnTo>
                    <a:pt x="7842884" y="5569252"/>
                  </a:lnTo>
                  <a:lnTo>
                    <a:pt x="7884397" y="5578777"/>
                  </a:lnTo>
                  <a:lnTo>
                    <a:pt x="7956152" y="5595207"/>
                  </a:lnTo>
                  <a:lnTo>
                    <a:pt x="8026320" y="5611082"/>
                  </a:lnTo>
                  <a:lnTo>
                    <a:pt x="8094978" y="5626561"/>
                  </a:lnTo>
                  <a:lnTo>
                    <a:pt x="8162288" y="5641403"/>
                  </a:lnTo>
                  <a:lnTo>
                    <a:pt x="8293257" y="5669503"/>
                  </a:lnTo>
                  <a:lnTo>
                    <a:pt x="8420100" y="5694982"/>
                  </a:lnTo>
                  <a:lnTo>
                    <a:pt x="8543766" y="5717762"/>
                  </a:lnTo>
                  <a:lnTo>
                    <a:pt x="8664971" y="5737527"/>
                  </a:lnTo>
                  <a:lnTo>
                    <a:pt x="8784668" y="5753957"/>
                  </a:lnTo>
                  <a:lnTo>
                    <a:pt x="8903730" y="5766896"/>
                  </a:lnTo>
                  <a:lnTo>
                    <a:pt x="9023032" y="5776104"/>
                  </a:lnTo>
                  <a:lnTo>
                    <a:pt x="9143443" y="5781262"/>
                  </a:lnTo>
                  <a:lnTo>
                    <a:pt x="9265839" y="5782136"/>
                  </a:lnTo>
                  <a:lnTo>
                    <a:pt x="9391093" y="5778485"/>
                  </a:lnTo>
                  <a:lnTo>
                    <a:pt x="9520157" y="5770150"/>
                  </a:lnTo>
                  <a:lnTo>
                    <a:pt x="9586355" y="5764038"/>
                  </a:lnTo>
                  <a:lnTo>
                    <a:pt x="9653744" y="5756736"/>
                  </a:lnTo>
                  <a:lnTo>
                    <a:pt x="9722563" y="5748085"/>
                  </a:lnTo>
                  <a:lnTo>
                    <a:pt x="9792889" y="5738082"/>
                  </a:lnTo>
                  <a:lnTo>
                    <a:pt x="9864804" y="5726653"/>
                  </a:lnTo>
                  <a:lnTo>
                    <a:pt x="9938384" y="5713873"/>
                  </a:lnTo>
                  <a:lnTo>
                    <a:pt x="10017045" y="5695458"/>
                  </a:lnTo>
                  <a:lnTo>
                    <a:pt x="10094355" y="5674424"/>
                  </a:lnTo>
                  <a:lnTo>
                    <a:pt x="10170238" y="5650850"/>
                  </a:lnTo>
                  <a:lnTo>
                    <a:pt x="10244692" y="5624734"/>
                  </a:lnTo>
                  <a:lnTo>
                    <a:pt x="10317478" y="5596081"/>
                  </a:lnTo>
                  <a:lnTo>
                    <a:pt x="10388600" y="5564966"/>
                  </a:lnTo>
                  <a:lnTo>
                    <a:pt x="10457893" y="5531391"/>
                  </a:lnTo>
                  <a:lnTo>
                    <a:pt x="10525441" y="5495433"/>
                  </a:lnTo>
                  <a:lnTo>
                    <a:pt x="10591085" y="5457175"/>
                  </a:lnTo>
                  <a:lnTo>
                    <a:pt x="10654743" y="5416535"/>
                  </a:lnTo>
                  <a:lnTo>
                    <a:pt x="10692003" y="5390526"/>
                  </a:lnTo>
                  <a:lnTo>
                    <a:pt x="10692003" y="2574200"/>
                  </a:lnTo>
                  <a:lnTo>
                    <a:pt x="10679669" y="2563876"/>
                  </a:lnTo>
                  <a:lnTo>
                    <a:pt x="10611484" y="2511568"/>
                  </a:lnTo>
                  <a:lnTo>
                    <a:pt x="10541000" y="2462038"/>
                  </a:lnTo>
                  <a:lnTo>
                    <a:pt x="10468291" y="2415207"/>
                  </a:lnTo>
                  <a:lnTo>
                    <a:pt x="10393519" y="2371312"/>
                  </a:lnTo>
                  <a:lnTo>
                    <a:pt x="10316844" y="2330276"/>
                  </a:lnTo>
                  <a:lnTo>
                    <a:pt x="10238183" y="2292255"/>
                  </a:lnTo>
                  <a:lnTo>
                    <a:pt x="10157776" y="2257171"/>
                  </a:lnTo>
                  <a:lnTo>
                    <a:pt x="10075782" y="2225183"/>
                  </a:lnTo>
                  <a:lnTo>
                    <a:pt x="9992200" y="2196370"/>
                  </a:lnTo>
                  <a:lnTo>
                    <a:pt x="9907269" y="2170652"/>
                  </a:lnTo>
                  <a:lnTo>
                    <a:pt x="9820909" y="2148190"/>
                  </a:lnTo>
                  <a:lnTo>
                    <a:pt x="9733358" y="2128981"/>
                  </a:lnTo>
                  <a:lnTo>
                    <a:pt x="9644776" y="2113106"/>
                  </a:lnTo>
                  <a:lnTo>
                    <a:pt x="9553971" y="2098580"/>
                  </a:lnTo>
                  <a:lnTo>
                    <a:pt x="9463244" y="2086436"/>
                  </a:lnTo>
                  <a:lnTo>
                    <a:pt x="9372600" y="2076593"/>
                  </a:lnTo>
                  <a:lnTo>
                    <a:pt x="9282112" y="2068973"/>
                  </a:lnTo>
                  <a:lnTo>
                    <a:pt x="9191704" y="2063337"/>
                  </a:lnTo>
                  <a:lnTo>
                    <a:pt x="9101374" y="2059766"/>
                  </a:lnTo>
                  <a:lnTo>
                    <a:pt x="9011125" y="2058020"/>
                  </a:lnTo>
                  <a:lnTo>
                    <a:pt x="8921035" y="2058098"/>
                  </a:lnTo>
                  <a:lnTo>
                    <a:pt x="8830944" y="2059766"/>
                  </a:lnTo>
                  <a:lnTo>
                    <a:pt x="8740932" y="2063020"/>
                  </a:lnTo>
                  <a:lnTo>
                    <a:pt x="8651001" y="2067782"/>
                  </a:lnTo>
                  <a:lnTo>
                    <a:pt x="8561148" y="2073895"/>
                  </a:lnTo>
                  <a:lnTo>
                    <a:pt x="8381602" y="2089690"/>
                  </a:lnTo>
                  <a:lnTo>
                    <a:pt x="8202294" y="2109613"/>
                  </a:lnTo>
                  <a:lnTo>
                    <a:pt x="8055291" y="2123821"/>
                  </a:lnTo>
                  <a:lnTo>
                    <a:pt x="7906780" y="2138188"/>
                  </a:lnTo>
                  <a:lnTo>
                    <a:pt x="7832010" y="2145093"/>
                  </a:lnTo>
                  <a:lnTo>
                    <a:pt x="7757000" y="2151443"/>
                  </a:lnTo>
                  <a:lnTo>
                    <a:pt x="7681673" y="2157238"/>
                  </a:lnTo>
                  <a:lnTo>
                    <a:pt x="7606028" y="2162080"/>
                  </a:lnTo>
                  <a:lnTo>
                    <a:pt x="7530147" y="2165890"/>
                  </a:lnTo>
                  <a:lnTo>
                    <a:pt x="7454026" y="2168588"/>
                  </a:lnTo>
                  <a:lnTo>
                    <a:pt x="7377747" y="2169779"/>
                  </a:lnTo>
                  <a:lnTo>
                    <a:pt x="7301149" y="2169462"/>
                  </a:lnTo>
                  <a:lnTo>
                    <a:pt x="7262812" y="2168588"/>
                  </a:lnTo>
                  <a:lnTo>
                    <a:pt x="7224473" y="2167318"/>
                  </a:lnTo>
                  <a:lnTo>
                    <a:pt x="7186055" y="2165572"/>
                  </a:lnTo>
                  <a:lnTo>
                    <a:pt x="7147559" y="2163271"/>
                  </a:lnTo>
                  <a:lnTo>
                    <a:pt x="7109062" y="2160492"/>
                  </a:lnTo>
                  <a:lnTo>
                    <a:pt x="7070486" y="2157079"/>
                  </a:lnTo>
                  <a:lnTo>
                    <a:pt x="7031910" y="2153111"/>
                  </a:lnTo>
                  <a:lnTo>
                    <a:pt x="6993333" y="2148586"/>
                  </a:lnTo>
                  <a:lnTo>
                    <a:pt x="6929913" y="2138665"/>
                  </a:lnTo>
                  <a:lnTo>
                    <a:pt x="6867286" y="2126441"/>
                  </a:lnTo>
                  <a:lnTo>
                    <a:pt x="6805532" y="2111836"/>
                  </a:lnTo>
                  <a:lnTo>
                    <a:pt x="6744651" y="2095008"/>
                  </a:lnTo>
                  <a:lnTo>
                    <a:pt x="6684644" y="2075958"/>
                  </a:lnTo>
                  <a:lnTo>
                    <a:pt x="6625510" y="2054765"/>
                  </a:lnTo>
                  <a:lnTo>
                    <a:pt x="6567169" y="2031508"/>
                  </a:lnTo>
                  <a:lnTo>
                    <a:pt x="6509780" y="2006267"/>
                  </a:lnTo>
                  <a:lnTo>
                    <a:pt x="6453346" y="1979121"/>
                  </a:lnTo>
                  <a:lnTo>
                    <a:pt x="6397703" y="1949990"/>
                  </a:lnTo>
                  <a:lnTo>
                    <a:pt x="6343093" y="1919113"/>
                  </a:lnTo>
                  <a:lnTo>
                    <a:pt x="6289357" y="1886490"/>
                  </a:lnTo>
                  <a:lnTo>
                    <a:pt x="6236572" y="1852121"/>
                  </a:lnTo>
                  <a:lnTo>
                    <a:pt x="6184661" y="1816085"/>
                  </a:lnTo>
                  <a:lnTo>
                    <a:pt x="6133782" y="1778540"/>
                  </a:lnTo>
                  <a:lnTo>
                    <a:pt x="6083855" y="1739408"/>
                  </a:lnTo>
                  <a:lnTo>
                    <a:pt x="6034881" y="1698927"/>
                  </a:lnTo>
                  <a:lnTo>
                    <a:pt x="5986938" y="1656937"/>
                  </a:lnTo>
                  <a:lnTo>
                    <a:pt x="5939948" y="1613679"/>
                  </a:lnTo>
                  <a:lnTo>
                    <a:pt x="5893989" y="1569148"/>
                  </a:lnTo>
                  <a:lnTo>
                    <a:pt x="5805089" y="1476518"/>
                  </a:lnTo>
                  <a:lnTo>
                    <a:pt x="5720317" y="1379522"/>
                  </a:lnTo>
                  <a:lnTo>
                    <a:pt x="5639752" y="1278716"/>
                  </a:lnTo>
                  <a:lnTo>
                    <a:pt x="5563472" y="1174496"/>
                  </a:lnTo>
                  <a:lnTo>
                    <a:pt x="5491558" y="1067498"/>
                  </a:lnTo>
                  <a:lnTo>
                    <a:pt x="5424011" y="958041"/>
                  </a:lnTo>
                  <a:lnTo>
                    <a:pt x="5398848" y="918354"/>
                  </a:lnTo>
                  <a:lnTo>
                    <a:pt x="5373846" y="877079"/>
                  </a:lnTo>
                  <a:lnTo>
                    <a:pt x="5349240" y="834455"/>
                  </a:lnTo>
                  <a:lnTo>
                    <a:pt x="5325426" y="790401"/>
                  </a:lnTo>
                  <a:lnTo>
                    <a:pt x="5302646" y="745236"/>
                  </a:lnTo>
                  <a:lnTo>
                    <a:pt x="5281056" y="699040"/>
                  </a:lnTo>
                  <a:lnTo>
                    <a:pt x="5260975" y="651812"/>
                  </a:lnTo>
                  <a:lnTo>
                    <a:pt x="5251607" y="627841"/>
                  </a:lnTo>
                  <a:lnTo>
                    <a:pt x="5242718" y="603711"/>
                  </a:lnTo>
                  <a:lnTo>
                    <a:pt x="5234304" y="579422"/>
                  </a:lnTo>
                  <a:lnTo>
                    <a:pt x="5226446" y="554975"/>
                  </a:lnTo>
                  <a:lnTo>
                    <a:pt x="5219223" y="530369"/>
                  </a:lnTo>
                  <a:lnTo>
                    <a:pt x="5212556" y="505604"/>
                  </a:lnTo>
                  <a:lnTo>
                    <a:pt x="5206602" y="480759"/>
                  </a:lnTo>
                  <a:lnTo>
                    <a:pt x="5201284" y="455756"/>
                  </a:lnTo>
                  <a:lnTo>
                    <a:pt x="5196601" y="430673"/>
                  </a:lnTo>
                  <a:lnTo>
                    <a:pt x="5192791" y="405511"/>
                  </a:lnTo>
                  <a:lnTo>
                    <a:pt x="5189694" y="380271"/>
                  </a:lnTo>
                  <a:lnTo>
                    <a:pt x="5187393" y="355030"/>
                  </a:lnTo>
                  <a:lnTo>
                    <a:pt x="5185964" y="329708"/>
                  </a:lnTo>
                  <a:lnTo>
                    <a:pt x="5185409" y="304387"/>
                  </a:lnTo>
                  <a:lnTo>
                    <a:pt x="5185806" y="279067"/>
                  </a:lnTo>
                  <a:lnTo>
                    <a:pt x="5187156" y="253826"/>
                  </a:lnTo>
                  <a:lnTo>
                    <a:pt x="5189378" y="228505"/>
                  </a:lnTo>
                  <a:lnTo>
                    <a:pt x="5192712" y="203265"/>
                  </a:lnTo>
                  <a:lnTo>
                    <a:pt x="5195331" y="179927"/>
                  </a:lnTo>
                  <a:lnTo>
                    <a:pt x="5198823" y="156829"/>
                  </a:lnTo>
                  <a:lnTo>
                    <a:pt x="5203109" y="134049"/>
                  </a:lnTo>
                  <a:lnTo>
                    <a:pt x="5208111" y="111427"/>
                  </a:lnTo>
                  <a:lnTo>
                    <a:pt x="5213826" y="89124"/>
                  </a:lnTo>
                  <a:lnTo>
                    <a:pt x="5220176" y="67056"/>
                  </a:lnTo>
                  <a:lnTo>
                    <a:pt x="5227239" y="45149"/>
                  </a:lnTo>
                  <a:lnTo>
                    <a:pt x="5234938" y="23479"/>
                  </a:lnTo>
                  <a:lnTo>
                    <a:pt x="5243195" y="2048"/>
                  </a:lnTo>
                  <a:lnTo>
                    <a:pt x="5244035" y="0"/>
                  </a:lnTo>
                  <a:lnTo>
                    <a:pt x="2083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7"/>
            <p:cNvSpPr/>
            <p:nvPr/>
          </p:nvSpPr>
          <p:spPr>
            <a:xfrm>
              <a:off x="10601562" y="3195886"/>
              <a:ext cx="90440" cy="207116"/>
            </a:xfrm>
            <a:custGeom>
              <a:rect b="b" l="l" r="r" t="t"/>
              <a:pathLst>
                <a:path extrusionOk="0" h="207116" w="90440">
                  <a:moveTo>
                    <a:pt x="90440" y="0"/>
                  </a:moveTo>
                  <a:lnTo>
                    <a:pt x="0" y="66331"/>
                  </a:lnTo>
                  <a:lnTo>
                    <a:pt x="20400" y="94827"/>
                  </a:lnTo>
                  <a:lnTo>
                    <a:pt x="40005" y="123878"/>
                  </a:lnTo>
                  <a:lnTo>
                    <a:pt x="58818" y="153247"/>
                  </a:lnTo>
                  <a:lnTo>
                    <a:pt x="76756" y="183092"/>
                  </a:lnTo>
                  <a:lnTo>
                    <a:pt x="90440" y="207116"/>
                  </a:lnTo>
                  <a:lnTo>
                    <a:pt x="90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3296998" y="4700388"/>
              <a:ext cx="7395004" cy="2859667"/>
            </a:xfrm>
            <a:custGeom>
              <a:rect b="b" l="l" r="r" t="t"/>
              <a:pathLst>
                <a:path extrusionOk="0" h="2859667" w="7395004">
                  <a:moveTo>
                    <a:pt x="7395004" y="0"/>
                  </a:moveTo>
                  <a:lnTo>
                    <a:pt x="7386558" y="13201"/>
                  </a:lnTo>
                  <a:lnTo>
                    <a:pt x="7368063" y="40189"/>
                  </a:lnTo>
                  <a:lnTo>
                    <a:pt x="7348776" y="66779"/>
                  </a:lnTo>
                  <a:lnTo>
                    <a:pt x="7328534" y="92894"/>
                  </a:lnTo>
                  <a:lnTo>
                    <a:pt x="7307501" y="118452"/>
                  </a:lnTo>
                  <a:lnTo>
                    <a:pt x="7285672" y="143535"/>
                  </a:lnTo>
                  <a:lnTo>
                    <a:pt x="7262971" y="168141"/>
                  </a:lnTo>
                  <a:lnTo>
                    <a:pt x="7239475" y="192112"/>
                  </a:lnTo>
                  <a:lnTo>
                    <a:pt x="7215108" y="215527"/>
                  </a:lnTo>
                  <a:lnTo>
                    <a:pt x="7190026" y="238387"/>
                  </a:lnTo>
                  <a:lnTo>
                    <a:pt x="7164228" y="260692"/>
                  </a:lnTo>
                  <a:lnTo>
                    <a:pt x="7137638" y="282441"/>
                  </a:lnTo>
                  <a:lnTo>
                    <a:pt x="7110412" y="303475"/>
                  </a:lnTo>
                  <a:lnTo>
                    <a:pt x="7082472" y="323955"/>
                  </a:lnTo>
                  <a:lnTo>
                    <a:pt x="7053817" y="343799"/>
                  </a:lnTo>
                  <a:lnTo>
                    <a:pt x="7024528" y="363006"/>
                  </a:lnTo>
                  <a:lnTo>
                    <a:pt x="6994604" y="381580"/>
                  </a:lnTo>
                  <a:lnTo>
                    <a:pt x="6964123" y="399440"/>
                  </a:lnTo>
                  <a:lnTo>
                    <a:pt x="6933008" y="416665"/>
                  </a:lnTo>
                  <a:lnTo>
                    <a:pt x="6901338" y="433174"/>
                  </a:lnTo>
                  <a:lnTo>
                    <a:pt x="6869112" y="449049"/>
                  </a:lnTo>
                  <a:lnTo>
                    <a:pt x="6836409" y="464130"/>
                  </a:lnTo>
                  <a:lnTo>
                    <a:pt x="6803231" y="478577"/>
                  </a:lnTo>
                  <a:lnTo>
                    <a:pt x="6769575" y="492309"/>
                  </a:lnTo>
                  <a:lnTo>
                    <a:pt x="6735523" y="505326"/>
                  </a:lnTo>
                  <a:lnTo>
                    <a:pt x="6700996" y="517630"/>
                  </a:lnTo>
                  <a:lnTo>
                    <a:pt x="6666071" y="529139"/>
                  </a:lnTo>
                  <a:lnTo>
                    <a:pt x="6630828" y="540012"/>
                  </a:lnTo>
                  <a:lnTo>
                    <a:pt x="6595189" y="550174"/>
                  </a:lnTo>
                  <a:lnTo>
                    <a:pt x="6559232" y="559540"/>
                  </a:lnTo>
                  <a:lnTo>
                    <a:pt x="6523117" y="568191"/>
                  </a:lnTo>
                  <a:lnTo>
                    <a:pt x="6504702" y="572319"/>
                  </a:lnTo>
                  <a:lnTo>
                    <a:pt x="6485731" y="576367"/>
                  </a:lnTo>
                  <a:lnTo>
                    <a:pt x="6447233" y="583986"/>
                  </a:lnTo>
                  <a:lnTo>
                    <a:pt x="6408658" y="591051"/>
                  </a:lnTo>
                  <a:lnTo>
                    <a:pt x="6369923" y="597401"/>
                  </a:lnTo>
                  <a:lnTo>
                    <a:pt x="6331029" y="603116"/>
                  </a:lnTo>
                  <a:lnTo>
                    <a:pt x="6292056" y="608196"/>
                  </a:lnTo>
                  <a:lnTo>
                    <a:pt x="6252844" y="612641"/>
                  </a:lnTo>
                  <a:lnTo>
                    <a:pt x="6213554" y="616371"/>
                  </a:lnTo>
                  <a:lnTo>
                    <a:pt x="6174105" y="619546"/>
                  </a:lnTo>
                  <a:lnTo>
                    <a:pt x="6134496" y="622086"/>
                  </a:lnTo>
                  <a:lnTo>
                    <a:pt x="6094651" y="623992"/>
                  </a:lnTo>
                  <a:lnTo>
                    <a:pt x="6054645" y="625261"/>
                  </a:lnTo>
                  <a:lnTo>
                    <a:pt x="6014482" y="625896"/>
                  </a:lnTo>
                  <a:lnTo>
                    <a:pt x="5974158" y="626055"/>
                  </a:lnTo>
                  <a:lnTo>
                    <a:pt x="5933599" y="625580"/>
                  </a:lnTo>
                  <a:lnTo>
                    <a:pt x="5892800" y="624467"/>
                  </a:lnTo>
                  <a:lnTo>
                    <a:pt x="5851842" y="622880"/>
                  </a:lnTo>
                  <a:lnTo>
                    <a:pt x="5810646" y="620737"/>
                  </a:lnTo>
                  <a:lnTo>
                    <a:pt x="5769213" y="618039"/>
                  </a:lnTo>
                  <a:lnTo>
                    <a:pt x="5727620" y="614784"/>
                  </a:lnTo>
                  <a:lnTo>
                    <a:pt x="5685711" y="611054"/>
                  </a:lnTo>
                  <a:lnTo>
                    <a:pt x="5643642" y="606846"/>
                  </a:lnTo>
                  <a:lnTo>
                    <a:pt x="5601255" y="602164"/>
                  </a:lnTo>
                  <a:lnTo>
                    <a:pt x="5515848" y="591449"/>
                  </a:lnTo>
                  <a:lnTo>
                    <a:pt x="5429488" y="579145"/>
                  </a:lnTo>
                  <a:lnTo>
                    <a:pt x="5342176" y="565334"/>
                  </a:lnTo>
                  <a:lnTo>
                    <a:pt x="5253752" y="550331"/>
                  </a:lnTo>
                  <a:lnTo>
                    <a:pt x="5164376" y="534219"/>
                  </a:lnTo>
                  <a:lnTo>
                    <a:pt x="5073967" y="517152"/>
                  </a:lnTo>
                  <a:lnTo>
                    <a:pt x="4982448" y="499452"/>
                  </a:lnTo>
                  <a:lnTo>
                    <a:pt x="4889817" y="481275"/>
                  </a:lnTo>
                  <a:lnTo>
                    <a:pt x="4796076" y="462861"/>
                  </a:lnTo>
                  <a:lnTo>
                    <a:pt x="4701302" y="444446"/>
                  </a:lnTo>
                  <a:lnTo>
                    <a:pt x="4605337" y="426190"/>
                  </a:lnTo>
                  <a:lnTo>
                    <a:pt x="4508341" y="408330"/>
                  </a:lnTo>
                  <a:lnTo>
                    <a:pt x="4410075" y="391185"/>
                  </a:lnTo>
                  <a:lnTo>
                    <a:pt x="4310777" y="374834"/>
                  </a:lnTo>
                  <a:lnTo>
                    <a:pt x="4211876" y="359752"/>
                  </a:lnTo>
                  <a:lnTo>
                    <a:pt x="4114641" y="345702"/>
                  </a:lnTo>
                  <a:lnTo>
                    <a:pt x="4016930" y="332209"/>
                  </a:lnTo>
                  <a:lnTo>
                    <a:pt x="3918902" y="319430"/>
                  </a:lnTo>
                  <a:lnTo>
                    <a:pt x="3820318" y="307365"/>
                  </a:lnTo>
                  <a:lnTo>
                    <a:pt x="3721338" y="296174"/>
                  </a:lnTo>
                  <a:lnTo>
                    <a:pt x="3621961" y="285855"/>
                  </a:lnTo>
                  <a:lnTo>
                    <a:pt x="3522107" y="276567"/>
                  </a:lnTo>
                  <a:lnTo>
                    <a:pt x="3421777" y="268312"/>
                  </a:lnTo>
                  <a:lnTo>
                    <a:pt x="3321050" y="261249"/>
                  </a:lnTo>
                  <a:lnTo>
                    <a:pt x="3219767" y="255374"/>
                  </a:lnTo>
                  <a:lnTo>
                    <a:pt x="3118088" y="250850"/>
                  </a:lnTo>
                  <a:lnTo>
                    <a:pt x="3016012" y="247755"/>
                  </a:lnTo>
                  <a:lnTo>
                    <a:pt x="2913460" y="246167"/>
                  </a:lnTo>
                  <a:lnTo>
                    <a:pt x="2810431" y="246167"/>
                  </a:lnTo>
                  <a:lnTo>
                    <a:pt x="2707085" y="247834"/>
                  </a:lnTo>
                  <a:lnTo>
                    <a:pt x="2603341" y="251326"/>
                  </a:lnTo>
                  <a:lnTo>
                    <a:pt x="2551351" y="253786"/>
                  </a:lnTo>
                  <a:lnTo>
                    <a:pt x="2499201" y="256802"/>
                  </a:lnTo>
                  <a:lnTo>
                    <a:pt x="2447052" y="260216"/>
                  </a:lnTo>
                  <a:lnTo>
                    <a:pt x="2394823" y="264265"/>
                  </a:lnTo>
                  <a:lnTo>
                    <a:pt x="2342436" y="268789"/>
                  </a:lnTo>
                  <a:lnTo>
                    <a:pt x="2290048" y="273790"/>
                  </a:lnTo>
                  <a:lnTo>
                    <a:pt x="2237581" y="279425"/>
                  </a:lnTo>
                  <a:lnTo>
                    <a:pt x="2185115" y="285616"/>
                  </a:lnTo>
                  <a:lnTo>
                    <a:pt x="2132568" y="292442"/>
                  </a:lnTo>
                  <a:lnTo>
                    <a:pt x="2080022" y="299824"/>
                  </a:lnTo>
                  <a:lnTo>
                    <a:pt x="2027396" y="307761"/>
                  </a:lnTo>
                  <a:lnTo>
                    <a:pt x="1974771" y="316414"/>
                  </a:lnTo>
                  <a:lnTo>
                    <a:pt x="1922145" y="325700"/>
                  </a:lnTo>
                  <a:lnTo>
                    <a:pt x="1869519" y="335702"/>
                  </a:lnTo>
                  <a:lnTo>
                    <a:pt x="1816973" y="346259"/>
                  </a:lnTo>
                  <a:lnTo>
                    <a:pt x="1764347" y="357609"/>
                  </a:lnTo>
                  <a:lnTo>
                    <a:pt x="1711801" y="369595"/>
                  </a:lnTo>
                  <a:lnTo>
                    <a:pt x="1659333" y="382215"/>
                  </a:lnTo>
                  <a:lnTo>
                    <a:pt x="1606867" y="395630"/>
                  </a:lnTo>
                  <a:lnTo>
                    <a:pt x="1554558" y="409837"/>
                  </a:lnTo>
                  <a:lnTo>
                    <a:pt x="1502331" y="424761"/>
                  </a:lnTo>
                  <a:lnTo>
                    <a:pt x="1450181" y="440397"/>
                  </a:lnTo>
                  <a:lnTo>
                    <a:pt x="1437163" y="444446"/>
                  </a:lnTo>
                  <a:lnTo>
                    <a:pt x="1423273" y="448731"/>
                  </a:lnTo>
                  <a:lnTo>
                    <a:pt x="1394698" y="458099"/>
                  </a:lnTo>
                  <a:lnTo>
                    <a:pt x="1337864" y="477704"/>
                  </a:lnTo>
                  <a:lnTo>
                    <a:pt x="1281588" y="498817"/>
                  </a:lnTo>
                  <a:lnTo>
                    <a:pt x="1225946" y="521440"/>
                  </a:lnTo>
                  <a:lnTo>
                    <a:pt x="1170781" y="545411"/>
                  </a:lnTo>
                  <a:lnTo>
                    <a:pt x="1116251" y="570731"/>
                  </a:lnTo>
                  <a:lnTo>
                    <a:pt x="1062354" y="597560"/>
                  </a:lnTo>
                  <a:lnTo>
                    <a:pt x="1009094" y="625817"/>
                  </a:lnTo>
                  <a:lnTo>
                    <a:pt x="956468" y="655424"/>
                  </a:lnTo>
                  <a:lnTo>
                    <a:pt x="904557" y="686540"/>
                  </a:lnTo>
                  <a:lnTo>
                    <a:pt x="853361" y="719084"/>
                  </a:lnTo>
                  <a:lnTo>
                    <a:pt x="802877" y="753135"/>
                  </a:lnTo>
                  <a:lnTo>
                    <a:pt x="753109" y="788695"/>
                  </a:lnTo>
                  <a:lnTo>
                    <a:pt x="704215" y="825762"/>
                  </a:lnTo>
                  <a:lnTo>
                    <a:pt x="656113" y="864340"/>
                  </a:lnTo>
                  <a:lnTo>
                    <a:pt x="608965" y="904502"/>
                  </a:lnTo>
                  <a:lnTo>
                    <a:pt x="562848" y="946334"/>
                  </a:lnTo>
                  <a:lnTo>
                    <a:pt x="517683" y="989752"/>
                  </a:lnTo>
                  <a:lnTo>
                    <a:pt x="473631" y="1034836"/>
                  </a:lnTo>
                  <a:lnTo>
                    <a:pt x="430768" y="1081589"/>
                  </a:lnTo>
                  <a:lnTo>
                    <a:pt x="389176" y="1130166"/>
                  </a:lnTo>
                  <a:lnTo>
                    <a:pt x="348932" y="1180411"/>
                  </a:lnTo>
                  <a:lnTo>
                    <a:pt x="310197" y="1232401"/>
                  </a:lnTo>
                  <a:lnTo>
                    <a:pt x="273050" y="1286217"/>
                  </a:lnTo>
                  <a:lnTo>
                    <a:pt x="237569" y="1341700"/>
                  </a:lnTo>
                  <a:lnTo>
                    <a:pt x="220582" y="1370196"/>
                  </a:lnTo>
                  <a:lnTo>
                    <a:pt x="203993" y="1399089"/>
                  </a:lnTo>
                  <a:lnTo>
                    <a:pt x="187959" y="1428377"/>
                  </a:lnTo>
                  <a:lnTo>
                    <a:pt x="172402" y="1458144"/>
                  </a:lnTo>
                  <a:lnTo>
                    <a:pt x="157401" y="1488306"/>
                  </a:lnTo>
                  <a:lnTo>
                    <a:pt x="143033" y="1518945"/>
                  </a:lnTo>
                  <a:lnTo>
                    <a:pt x="129222" y="1549980"/>
                  </a:lnTo>
                  <a:lnTo>
                    <a:pt x="115967" y="1581414"/>
                  </a:lnTo>
                  <a:lnTo>
                    <a:pt x="103346" y="1613242"/>
                  </a:lnTo>
                  <a:lnTo>
                    <a:pt x="91361" y="1645469"/>
                  </a:lnTo>
                  <a:lnTo>
                    <a:pt x="80088" y="1677934"/>
                  </a:lnTo>
                  <a:lnTo>
                    <a:pt x="69452" y="1710795"/>
                  </a:lnTo>
                  <a:lnTo>
                    <a:pt x="59531" y="1744052"/>
                  </a:lnTo>
                  <a:lnTo>
                    <a:pt x="50244" y="1777470"/>
                  </a:lnTo>
                  <a:lnTo>
                    <a:pt x="41751" y="1811284"/>
                  </a:lnTo>
                  <a:lnTo>
                    <a:pt x="34051" y="1845335"/>
                  </a:lnTo>
                  <a:lnTo>
                    <a:pt x="27067" y="1879625"/>
                  </a:lnTo>
                  <a:lnTo>
                    <a:pt x="20876" y="1914152"/>
                  </a:lnTo>
                  <a:lnTo>
                    <a:pt x="15398" y="1948840"/>
                  </a:lnTo>
                  <a:lnTo>
                    <a:pt x="10795" y="1983685"/>
                  </a:lnTo>
                  <a:lnTo>
                    <a:pt x="6984" y="2018610"/>
                  </a:lnTo>
                  <a:lnTo>
                    <a:pt x="4048" y="2053694"/>
                  </a:lnTo>
                  <a:lnTo>
                    <a:pt x="1904" y="2088777"/>
                  </a:lnTo>
                  <a:lnTo>
                    <a:pt x="556" y="2123941"/>
                  </a:lnTo>
                  <a:lnTo>
                    <a:pt x="0" y="2159025"/>
                  </a:lnTo>
                  <a:lnTo>
                    <a:pt x="238" y="2194109"/>
                  </a:lnTo>
                  <a:lnTo>
                    <a:pt x="1349" y="2229193"/>
                  </a:lnTo>
                  <a:lnTo>
                    <a:pt x="3175" y="2264118"/>
                  </a:lnTo>
                  <a:lnTo>
                    <a:pt x="5794" y="2298964"/>
                  </a:lnTo>
                  <a:lnTo>
                    <a:pt x="9207" y="2333650"/>
                  </a:lnTo>
                  <a:lnTo>
                    <a:pt x="13413" y="2368179"/>
                  </a:lnTo>
                  <a:lnTo>
                    <a:pt x="18336" y="2402467"/>
                  </a:lnTo>
                  <a:lnTo>
                    <a:pt x="24051" y="2436520"/>
                  </a:lnTo>
                  <a:lnTo>
                    <a:pt x="30479" y="2470334"/>
                  </a:lnTo>
                  <a:lnTo>
                    <a:pt x="37544" y="2503830"/>
                  </a:lnTo>
                  <a:lnTo>
                    <a:pt x="45402" y="2537087"/>
                  </a:lnTo>
                  <a:lnTo>
                    <a:pt x="53816" y="2570029"/>
                  </a:lnTo>
                  <a:lnTo>
                    <a:pt x="62865" y="2602572"/>
                  </a:lnTo>
                  <a:lnTo>
                    <a:pt x="72548" y="2634799"/>
                  </a:lnTo>
                  <a:lnTo>
                    <a:pt x="82867" y="2666707"/>
                  </a:lnTo>
                  <a:lnTo>
                    <a:pt x="93742" y="2698299"/>
                  </a:lnTo>
                  <a:lnTo>
                    <a:pt x="105171" y="2729414"/>
                  </a:lnTo>
                  <a:lnTo>
                    <a:pt x="117077" y="2760211"/>
                  </a:lnTo>
                  <a:lnTo>
                    <a:pt x="129540" y="2790611"/>
                  </a:lnTo>
                  <a:lnTo>
                    <a:pt x="142477" y="2820536"/>
                  </a:lnTo>
                  <a:lnTo>
                    <a:pt x="155892" y="2850142"/>
                  </a:lnTo>
                  <a:lnTo>
                    <a:pt x="160398" y="2859667"/>
                  </a:lnTo>
                  <a:lnTo>
                    <a:pt x="1391998" y="2859667"/>
                  </a:lnTo>
                  <a:lnTo>
                    <a:pt x="1373663" y="2842681"/>
                  </a:lnTo>
                  <a:lnTo>
                    <a:pt x="1342548" y="2813312"/>
                  </a:lnTo>
                  <a:lnTo>
                    <a:pt x="1312624" y="2784500"/>
                  </a:lnTo>
                  <a:lnTo>
                    <a:pt x="1283970" y="2756162"/>
                  </a:lnTo>
                  <a:lnTo>
                    <a:pt x="1256744" y="2728302"/>
                  </a:lnTo>
                  <a:lnTo>
                    <a:pt x="1230868" y="2700839"/>
                  </a:lnTo>
                  <a:lnTo>
                    <a:pt x="1206420" y="2673771"/>
                  </a:lnTo>
                  <a:lnTo>
                    <a:pt x="1183481" y="2647022"/>
                  </a:lnTo>
                  <a:lnTo>
                    <a:pt x="1161891" y="2620591"/>
                  </a:lnTo>
                  <a:lnTo>
                    <a:pt x="1141729" y="2594318"/>
                  </a:lnTo>
                  <a:lnTo>
                    <a:pt x="1122838" y="2568282"/>
                  </a:lnTo>
                  <a:lnTo>
                    <a:pt x="1105296" y="2542247"/>
                  </a:lnTo>
                  <a:lnTo>
                    <a:pt x="1089025" y="2516291"/>
                  </a:lnTo>
                  <a:lnTo>
                    <a:pt x="1074023" y="2490256"/>
                  </a:lnTo>
                  <a:lnTo>
                    <a:pt x="1060132" y="2464062"/>
                  </a:lnTo>
                  <a:lnTo>
                    <a:pt x="1047194" y="2437392"/>
                  </a:lnTo>
                  <a:lnTo>
                    <a:pt x="1035129" y="2410009"/>
                  </a:lnTo>
                  <a:lnTo>
                    <a:pt x="1024254" y="2382862"/>
                  </a:lnTo>
                  <a:lnTo>
                    <a:pt x="1014729" y="2355954"/>
                  </a:lnTo>
                  <a:lnTo>
                    <a:pt x="1006395" y="2329364"/>
                  </a:lnTo>
                  <a:lnTo>
                    <a:pt x="999411" y="2303011"/>
                  </a:lnTo>
                  <a:lnTo>
                    <a:pt x="993537" y="2276976"/>
                  </a:lnTo>
                  <a:lnTo>
                    <a:pt x="988932" y="2251179"/>
                  </a:lnTo>
                  <a:lnTo>
                    <a:pt x="985599" y="2225779"/>
                  </a:lnTo>
                  <a:lnTo>
                    <a:pt x="983376" y="2200539"/>
                  </a:lnTo>
                  <a:lnTo>
                    <a:pt x="982264" y="2175535"/>
                  </a:lnTo>
                  <a:lnTo>
                    <a:pt x="982424" y="2150690"/>
                  </a:lnTo>
                  <a:lnTo>
                    <a:pt x="983694" y="2126005"/>
                  </a:lnTo>
                  <a:lnTo>
                    <a:pt x="986076" y="2101399"/>
                  </a:lnTo>
                  <a:lnTo>
                    <a:pt x="989568" y="2076793"/>
                  </a:lnTo>
                  <a:lnTo>
                    <a:pt x="994251" y="2052186"/>
                  </a:lnTo>
                  <a:lnTo>
                    <a:pt x="1000204" y="2027580"/>
                  </a:lnTo>
                  <a:lnTo>
                    <a:pt x="1007268" y="2002895"/>
                  </a:lnTo>
                  <a:lnTo>
                    <a:pt x="1015602" y="1978129"/>
                  </a:lnTo>
                  <a:lnTo>
                    <a:pt x="1025048" y="1953365"/>
                  </a:lnTo>
                  <a:lnTo>
                    <a:pt x="1035843" y="1928599"/>
                  </a:lnTo>
                  <a:lnTo>
                    <a:pt x="1047829" y="1903755"/>
                  </a:lnTo>
                  <a:lnTo>
                    <a:pt x="1061084" y="1878990"/>
                  </a:lnTo>
                  <a:lnTo>
                    <a:pt x="1075531" y="1854225"/>
                  </a:lnTo>
                  <a:lnTo>
                    <a:pt x="1091168" y="1829619"/>
                  </a:lnTo>
                  <a:lnTo>
                    <a:pt x="1108075" y="1805171"/>
                  </a:lnTo>
                  <a:lnTo>
                    <a:pt x="1126172" y="1780961"/>
                  </a:lnTo>
                  <a:lnTo>
                    <a:pt x="1145381" y="1757070"/>
                  </a:lnTo>
                  <a:lnTo>
                    <a:pt x="1165701" y="1733416"/>
                  </a:lnTo>
                  <a:lnTo>
                    <a:pt x="1187132" y="1710080"/>
                  </a:lnTo>
                  <a:lnTo>
                    <a:pt x="1209516" y="1687140"/>
                  </a:lnTo>
                  <a:lnTo>
                    <a:pt x="1232932" y="1664677"/>
                  </a:lnTo>
                  <a:lnTo>
                    <a:pt x="1257220" y="1642611"/>
                  </a:lnTo>
                  <a:lnTo>
                    <a:pt x="1282382" y="1621101"/>
                  </a:lnTo>
                  <a:lnTo>
                    <a:pt x="1308496" y="1600146"/>
                  </a:lnTo>
                  <a:lnTo>
                    <a:pt x="1335326" y="1579746"/>
                  </a:lnTo>
                  <a:lnTo>
                    <a:pt x="1362948" y="1559982"/>
                  </a:lnTo>
                  <a:lnTo>
                    <a:pt x="1391284" y="1540852"/>
                  </a:lnTo>
                  <a:lnTo>
                    <a:pt x="1420336" y="1522437"/>
                  </a:lnTo>
                  <a:lnTo>
                    <a:pt x="1450022" y="1504657"/>
                  </a:lnTo>
                  <a:lnTo>
                    <a:pt x="1480184" y="1487671"/>
                  </a:lnTo>
                  <a:lnTo>
                    <a:pt x="1510982" y="1471399"/>
                  </a:lnTo>
                  <a:lnTo>
                    <a:pt x="1542176" y="1455841"/>
                  </a:lnTo>
                  <a:lnTo>
                    <a:pt x="1573926" y="1441157"/>
                  </a:lnTo>
                  <a:lnTo>
                    <a:pt x="1605994" y="1427187"/>
                  </a:lnTo>
                  <a:lnTo>
                    <a:pt x="1638379" y="1414090"/>
                  </a:lnTo>
                  <a:lnTo>
                    <a:pt x="1671161" y="1401787"/>
                  </a:lnTo>
                  <a:lnTo>
                    <a:pt x="1704181" y="1390277"/>
                  </a:lnTo>
                  <a:lnTo>
                    <a:pt x="1720850" y="1384880"/>
                  </a:lnTo>
                  <a:lnTo>
                    <a:pt x="1729661" y="1382181"/>
                  </a:lnTo>
                  <a:lnTo>
                    <a:pt x="1739344" y="1379165"/>
                  </a:lnTo>
                  <a:lnTo>
                    <a:pt x="1778317" y="1367497"/>
                  </a:lnTo>
                  <a:lnTo>
                    <a:pt x="1817528" y="1356305"/>
                  </a:lnTo>
                  <a:lnTo>
                    <a:pt x="1856977" y="1345590"/>
                  </a:lnTo>
                  <a:lnTo>
                    <a:pt x="1896664" y="1335430"/>
                  </a:lnTo>
                  <a:lnTo>
                    <a:pt x="1936591" y="1325746"/>
                  </a:lnTo>
                  <a:lnTo>
                    <a:pt x="1976754" y="1316617"/>
                  </a:lnTo>
                  <a:lnTo>
                    <a:pt x="2017157" y="1307886"/>
                  </a:lnTo>
                  <a:lnTo>
                    <a:pt x="2057717" y="1299711"/>
                  </a:lnTo>
                  <a:lnTo>
                    <a:pt x="2098516" y="1292011"/>
                  </a:lnTo>
                  <a:lnTo>
                    <a:pt x="2139553" y="1284789"/>
                  </a:lnTo>
                  <a:lnTo>
                    <a:pt x="2222182" y="1271691"/>
                  </a:lnTo>
                  <a:lnTo>
                    <a:pt x="2305526" y="1260500"/>
                  </a:lnTo>
                  <a:lnTo>
                    <a:pt x="2389585" y="1251054"/>
                  </a:lnTo>
                  <a:lnTo>
                    <a:pt x="2474277" y="1243275"/>
                  </a:lnTo>
                  <a:lnTo>
                    <a:pt x="2559526" y="1237242"/>
                  </a:lnTo>
                  <a:lnTo>
                    <a:pt x="2645331" y="1232719"/>
                  </a:lnTo>
                  <a:lnTo>
                    <a:pt x="2731691" y="1229781"/>
                  </a:lnTo>
                  <a:lnTo>
                    <a:pt x="2818527" y="1228432"/>
                  </a:lnTo>
                  <a:lnTo>
                    <a:pt x="2905681" y="1228432"/>
                  </a:lnTo>
                  <a:lnTo>
                    <a:pt x="2993231" y="1229781"/>
                  </a:lnTo>
                  <a:lnTo>
                    <a:pt x="3081178" y="1232480"/>
                  </a:lnTo>
                  <a:lnTo>
                    <a:pt x="3169443" y="1236370"/>
                  </a:lnTo>
                  <a:lnTo>
                    <a:pt x="3347005" y="1247720"/>
                  </a:lnTo>
                  <a:lnTo>
                    <a:pt x="3525758" y="1263436"/>
                  </a:lnTo>
                  <a:lnTo>
                    <a:pt x="3705542" y="1282884"/>
                  </a:lnTo>
                  <a:lnTo>
                    <a:pt x="3886358" y="1305664"/>
                  </a:lnTo>
                  <a:lnTo>
                    <a:pt x="4067968" y="1331381"/>
                  </a:lnTo>
                  <a:lnTo>
                    <a:pt x="4157027" y="1345034"/>
                  </a:lnTo>
                  <a:lnTo>
                    <a:pt x="4245450" y="1359560"/>
                  </a:lnTo>
                  <a:lnTo>
                    <a:pt x="4334589" y="1375117"/>
                  </a:lnTo>
                  <a:lnTo>
                    <a:pt x="4424521" y="1391627"/>
                  </a:lnTo>
                  <a:lnTo>
                    <a:pt x="4515405" y="1408931"/>
                  </a:lnTo>
                  <a:lnTo>
                    <a:pt x="4607321" y="1426790"/>
                  </a:lnTo>
                  <a:lnTo>
                    <a:pt x="4700189" y="1445046"/>
                  </a:lnTo>
                  <a:lnTo>
                    <a:pt x="4794250" y="1463541"/>
                  </a:lnTo>
                  <a:lnTo>
                    <a:pt x="4889420" y="1481956"/>
                  </a:lnTo>
                  <a:lnTo>
                    <a:pt x="4985861" y="1500054"/>
                  </a:lnTo>
                  <a:lnTo>
                    <a:pt x="5083650" y="1517754"/>
                  </a:lnTo>
                  <a:lnTo>
                    <a:pt x="5182789" y="1534581"/>
                  </a:lnTo>
                  <a:lnTo>
                    <a:pt x="5283279" y="1550456"/>
                  </a:lnTo>
                  <a:lnTo>
                    <a:pt x="5385117" y="1564982"/>
                  </a:lnTo>
                  <a:lnTo>
                    <a:pt x="5488463" y="1577921"/>
                  </a:lnTo>
                  <a:lnTo>
                    <a:pt x="5540613" y="1583715"/>
                  </a:lnTo>
                  <a:lnTo>
                    <a:pt x="5593158" y="1588954"/>
                  </a:lnTo>
                  <a:lnTo>
                    <a:pt x="5645943" y="1593716"/>
                  </a:lnTo>
                  <a:lnTo>
                    <a:pt x="5699125" y="1597844"/>
                  </a:lnTo>
                  <a:lnTo>
                    <a:pt x="5752624" y="1601336"/>
                  </a:lnTo>
                  <a:lnTo>
                    <a:pt x="5806361" y="1604115"/>
                  </a:lnTo>
                  <a:lnTo>
                    <a:pt x="5860415" y="1606257"/>
                  </a:lnTo>
                  <a:lnTo>
                    <a:pt x="5914786" y="1607686"/>
                  </a:lnTo>
                  <a:lnTo>
                    <a:pt x="5969317" y="1608321"/>
                  </a:lnTo>
                  <a:lnTo>
                    <a:pt x="6024007" y="1608162"/>
                  </a:lnTo>
                  <a:lnTo>
                    <a:pt x="6078933" y="1607210"/>
                  </a:lnTo>
                  <a:lnTo>
                    <a:pt x="6133941" y="1605464"/>
                  </a:lnTo>
                  <a:lnTo>
                    <a:pt x="6189107" y="1602845"/>
                  </a:lnTo>
                  <a:lnTo>
                    <a:pt x="6244352" y="1599352"/>
                  </a:lnTo>
                  <a:lnTo>
                    <a:pt x="6299675" y="1594986"/>
                  </a:lnTo>
                  <a:lnTo>
                    <a:pt x="6355001" y="1589589"/>
                  </a:lnTo>
                  <a:lnTo>
                    <a:pt x="6410404" y="1583317"/>
                  </a:lnTo>
                  <a:lnTo>
                    <a:pt x="6465728" y="1576095"/>
                  </a:lnTo>
                  <a:lnTo>
                    <a:pt x="6520894" y="1567999"/>
                  </a:lnTo>
                  <a:lnTo>
                    <a:pt x="6575980" y="1558950"/>
                  </a:lnTo>
                  <a:lnTo>
                    <a:pt x="6630908" y="1548949"/>
                  </a:lnTo>
                  <a:lnTo>
                    <a:pt x="6685677" y="1538074"/>
                  </a:lnTo>
                  <a:lnTo>
                    <a:pt x="6713139" y="1532200"/>
                  </a:lnTo>
                  <a:lnTo>
                    <a:pt x="6741239" y="1525930"/>
                  </a:lnTo>
                  <a:lnTo>
                    <a:pt x="6769496" y="1519341"/>
                  </a:lnTo>
                  <a:lnTo>
                    <a:pt x="6797595" y="1512515"/>
                  </a:lnTo>
                  <a:lnTo>
                    <a:pt x="6853633" y="1497831"/>
                  </a:lnTo>
                  <a:lnTo>
                    <a:pt x="6909434" y="1481956"/>
                  </a:lnTo>
                  <a:lnTo>
                    <a:pt x="6965077" y="1464811"/>
                  </a:lnTo>
                  <a:lnTo>
                    <a:pt x="7020400" y="1446475"/>
                  </a:lnTo>
                  <a:lnTo>
                    <a:pt x="7075487" y="1426870"/>
                  </a:lnTo>
                  <a:lnTo>
                    <a:pt x="7130256" y="1405994"/>
                  </a:lnTo>
                  <a:lnTo>
                    <a:pt x="7184628" y="1383849"/>
                  </a:lnTo>
                  <a:lnTo>
                    <a:pt x="7238682" y="1360354"/>
                  </a:lnTo>
                  <a:lnTo>
                    <a:pt x="7292261" y="1335509"/>
                  </a:lnTo>
                  <a:lnTo>
                    <a:pt x="7345362" y="1309395"/>
                  </a:lnTo>
                  <a:lnTo>
                    <a:pt x="7395004" y="1283488"/>
                  </a:lnTo>
                  <a:lnTo>
                    <a:pt x="73950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4607261" y="7519575"/>
              <a:ext cx="81569" cy="40481"/>
            </a:xfrm>
            <a:custGeom>
              <a:rect b="b" l="l" r="r" t="t"/>
              <a:pathLst>
                <a:path extrusionOk="0" h="40481" w="81569">
                  <a:moveTo>
                    <a:pt x="38398" y="0"/>
                  </a:moveTo>
                  <a:lnTo>
                    <a:pt x="0" y="40481"/>
                  </a:lnTo>
                  <a:lnTo>
                    <a:pt x="81569" y="40481"/>
                  </a:lnTo>
                  <a:lnTo>
                    <a:pt x="61417" y="21750"/>
                  </a:lnTo>
                  <a:lnTo>
                    <a:pt x="38398" y="0"/>
                  </a:lnTo>
                  <a:close/>
                </a:path>
              </a:pathLst>
            </a:custGeom>
            <a:solidFill>
              <a:srgbClr val="EE284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7"/>
            <p:cNvSpPr/>
            <p:nvPr/>
          </p:nvSpPr>
          <p:spPr>
            <a:xfrm>
              <a:off x="3429000" y="7113096"/>
              <a:ext cx="1122043" cy="446959"/>
            </a:xfrm>
            <a:custGeom>
              <a:rect b="b" l="l" r="r" t="t"/>
              <a:pathLst>
                <a:path extrusionOk="0" h="446959" w="1122043">
                  <a:moveTo>
                    <a:pt x="904238" y="0"/>
                  </a:moveTo>
                  <a:lnTo>
                    <a:pt x="0" y="383777"/>
                  </a:lnTo>
                  <a:lnTo>
                    <a:pt x="19287" y="427752"/>
                  </a:lnTo>
                  <a:lnTo>
                    <a:pt x="28384" y="446959"/>
                  </a:lnTo>
                  <a:lnTo>
                    <a:pt x="981717" y="446959"/>
                  </a:lnTo>
                  <a:lnTo>
                    <a:pt x="1122043" y="312737"/>
                  </a:lnTo>
                  <a:lnTo>
                    <a:pt x="1102914" y="292497"/>
                  </a:lnTo>
                  <a:lnTo>
                    <a:pt x="1084658" y="272414"/>
                  </a:lnTo>
                  <a:lnTo>
                    <a:pt x="1067117" y="252571"/>
                  </a:lnTo>
                  <a:lnTo>
                    <a:pt x="1050288" y="232886"/>
                  </a:lnTo>
                  <a:lnTo>
                    <a:pt x="1034334" y="213359"/>
                  </a:lnTo>
                  <a:lnTo>
                    <a:pt x="1019095" y="193912"/>
                  </a:lnTo>
                  <a:lnTo>
                    <a:pt x="1004568" y="174624"/>
                  </a:lnTo>
                  <a:lnTo>
                    <a:pt x="990837" y="155416"/>
                  </a:lnTo>
                  <a:lnTo>
                    <a:pt x="977741" y="136207"/>
                  </a:lnTo>
                  <a:lnTo>
                    <a:pt x="965437" y="117077"/>
                  </a:lnTo>
                  <a:lnTo>
                    <a:pt x="953768" y="98027"/>
                  </a:lnTo>
                  <a:lnTo>
                    <a:pt x="942816" y="78898"/>
                  </a:lnTo>
                  <a:lnTo>
                    <a:pt x="932337" y="59609"/>
                  </a:lnTo>
                  <a:lnTo>
                    <a:pt x="922494" y="40083"/>
                  </a:lnTo>
                  <a:lnTo>
                    <a:pt x="913129" y="20239"/>
                  </a:lnTo>
                  <a:lnTo>
                    <a:pt x="904238" y="0"/>
                  </a:lnTo>
                  <a:close/>
                </a:path>
              </a:pathLst>
            </a:custGeom>
            <a:solidFill>
              <a:srgbClr val="D4A93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7"/>
            <p:cNvSpPr/>
            <p:nvPr/>
          </p:nvSpPr>
          <p:spPr>
            <a:xfrm>
              <a:off x="3297078" y="6477541"/>
              <a:ext cx="1004807" cy="812004"/>
            </a:xfrm>
            <a:custGeom>
              <a:rect b="b" l="l" r="r" t="t"/>
              <a:pathLst>
                <a:path extrusionOk="0" h="812004" w="1004807">
                  <a:moveTo>
                    <a:pt x="50322" y="0"/>
                  </a:moveTo>
                  <a:lnTo>
                    <a:pt x="38020" y="49926"/>
                  </a:lnTo>
                  <a:lnTo>
                    <a:pt x="27383" y="100408"/>
                  </a:lnTo>
                  <a:lnTo>
                    <a:pt x="18493" y="151367"/>
                  </a:lnTo>
                  <a:lnTo>
                    <a:pt x="11271" y="202643"/>
                  </a:lnTo>
                  <a:lnTo>
                    <a:pt x="5793" y="254237"/>
                  </a:lnTo>
                  <a:lnTo>
                    <a:pt x="2063" y="305989"/>
                  </a:lnTo>
                  <a:lnTo>
                    <a:pt x="158" y="357742"/>
                  </a:lnTo>
                  <a:lnTo>
                    <a:pt x="0" y="409573"/>
                  </a:lnTo>
                  <a:lnTo>
                    <a:pt x="1587" y="461247"/>
                  </a:lnTo>
                  <a:lnTo>
                    <a:pt x="4921" y="512761"/>
                  </a:lnTo>
                  <a:lnTo>
                    <a:pt x="10001" y="563879"/>
                  </a:lnTo>
                  <a:lnTo>
                    <a:pt x="16668" y="614599"/>
                  </a:lnTo>
                  <a:lnTo>
                    <a:pt x="25002" y="664844"/>
                  </a:lnTo>
                  <a:lnTo>
                    <a:pt x="34845" y="714532"/>
                  </a:lnTo>
                  <a:lnTo>
                    <a:pt x="46196" y="763666"/>
                  </a:lnTo>
                  <a:lnTo>
                    <a:pt x="58975" y="812004"/>
                  </a:lnTo>
                  <a:lnTo>
                    <a:pt x="1004807" y="546733"/>
                  </a:lnTo>
                  <a:lnTo>
                    <a:pt x="999727" y="527287"/>
                  </a:lnTo>
                  <a:lnTo>
                    <a:pt x="995282" y="508078"/>
                  </a:lnTo>
                  <a:lnTo>
                    <a:pt x="991472" y="488948"/>
                  </a:lnTo>
                  <a:lnTo>
                    <a:pt x="988297" y="470057"/>
                  </a:lnTo>
                  <a:lnTo>
                    <a:pt x="985837" y="451326"/>
                  </a:lnTo>
                  <a:lnTo>
                    <a:pt x="983932" y="432672"/>
                  </a:lnTo>
                  <a:lnTo>
                    <a:pt x="982741" y="414177"/>
                  </a:lnTo>
                  <a:lnTo>
                    <a:pt x="982106" y="395762"/>
                  </a:lnTo>
                  <a:lnTo>
                    <a:pt x="982185" y="377427"/>
                  </a:lnTo>
                  <a:lnTo>
                    <a:pt x="982900" y="359171"/>
                  </a:lnTo>
                  <a:lnTo>
                    <a:pt x="984170" y="340993"/>
                  </a:lnTo>
                  <a:lnTo>
                    <a:pt x="986153" y="322817"/>
                  </a:lnTo>
                  <a:lnTo>
                    <a:pt x="988695" y="304719"/>
                  </a:lnTo>
                  <a:lnTo>
                    <a:pt x="991870" y="286542"/>
                  </a:lnTo>
                  <a:lnTo>
                    <a:pt x="995678" y="268444"/>
                  </a:lnTo>
                  <a:lnTo>
                    <a:pt x="1000125" y="250268"/>
                  </a:lnTo>
                  <a:lnTo>
                    <a:pt x="50322" y="0"/>
                  </a:lnTo>
                  <a:close/>
                </a:path>
              </a:pathLst>
            </a:custGeom>
            <a:solidFill>
              <a:srgbClr val="47B24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7"/>
            <p:cNvSpPr/>
            <p:nvPr/>
          </p:nvSpPr>
          <p:spPr>
            <a:xfrm>
              <a:off x="3421062" y="5642118"/>
              <a:ext cx="1111407" cy="1003935"/>
            </a:xfrm>
            <a:custGeom>
              <a:rect b="b" l="l" r="r" t="t"/>
              <a:pathLst>
                <a:path extrusionOk="0" h="1003935" w="1111407">
                  <a:moveTo>
                    <a:pt x="443706" y="0"/>
                  </a:moveTo>
                  <a:lnTo>
                    <a:pt x="410288" y="31750"/>
                  </a:lnTo>
                  <a:lnTo>
                    <a:pt x="377348" y="64372"/>
                  </a:lnTo>
                  <a:lnTo>
                    <a:pt x="345042" y="97948"/>
                  </a:lnTo>
                  <a:lnTo>
                    <a:pt x="313451" y="132397"/>
                  </a:lnTo>
                  <a:lnTo>
                    <a:pt x="282495" y="167798"/>
                  </a:lnTo>
                  <a:lnTo>
                    <a:pt x="252253" y="204072"/>
                  </a:lnTo>
                  <a:lnTo>
                    <a:pt x="222725" y="241378"/>
                  </a:lnTo>
                  <a:lnTo>
                    <a:pt x="194071" y="279637"/>
                  </a:lnTo>
                  <a:lnTo>
                    <a:pt x="166289" y="318848"/>
                  </a:lnTo>
                  <a:lnTo>
                    <a:pt x="139381" y="359092"/>
                  </a:lnTo>
                  <a:lnTo>
                    <a:pt x="113426" y="400208"/>
                  </a:lnTo>
                  <a:lnTo>
                    <a:pt x="88502" y="442356"/>
                  </a:lnTo>
                  <a:lnTo>
                    <a:pt x="64611" y="485457"/>
                  </a:lnTo>
                  <a:lnTo>
                    <a:pt x="41830" y="529431"/>
                  </a:lnTo>
                  <a:lnTo>
                    <a:pt x="20318" y="574436"/>
                  </a:lnTo>
                  <a:lnTo>
                    <a:pt x="0" y="620236"/>
                  </a:lnTo>
                  <a:lnTo>
                    <a:pt x="904238" y="1003935"/>
                  </a:lnTo>
                  <a:lnTo>
                    <a:pt x="912336" y="985678"/>
                  </a:lnTo>
                  <a:lnTo>
                    <a:pt x="921067" y="967342"/>
                  </a:lnTo>
                  <a:lnTo>
                    <a:pt x="930512" y="949086"/>
                  </a:lnTo>
                  <a:lnTo>
                    <a:pt x="940672" y="930830"/>
                  </a:lnTo>
                  <a:lnTo>
                    <a:pt x="951467" y="912653"/>
                  </a:lnTo>
                  <a:lnTo>
                    <a:pt x="962976" y="894477"/>
                  </a:lnTo>
                  <a:lnTo>
                    <a:pt x="975042" y="876378"/>
                  </a:lnTo>
                  <a:lnTo>
                    <a:pt x="987821" y="858441"/>
                  </a:lnTo>
                  <a:lnTo>
                    <a:pt x="1001236" y="840581"/>
                  </a:lnTo>
                  <a:lnTo>
                    <a:pt x="1015206" y="822880"/>
                  </a:lnTo>
                  <a:lnTo>
                    <a:pt x="1029811" y="805338"/>
                  </a:lnTo>
                  <a:lnTo>
                    <a:pt x="1044971" y="787876"/>
                  </a:lnTo>
                  <a:lnTo>
                    <a:pt x="1060767" y="770731"/>
                  </a:lnTo>
                  <a:lnTo>
                    <a:pt x="1077038" y="753745"/>
                  </a:lnTo>
                  <a:lnTo>
                    <a:pt x="1093944" y="736997"/>
                  </a:lnTo>
                  <a:lnTo>
                    <a:pt x="1111407" y="720486"/>
                  </a:lnTo>
                  <a:lnTo>
                    <a:pt x="443706" y="0"/>
                  </a:lnTo>
                  <a:close/>
                </a:path>
              </a:pathLst>
            </a:custGeom>
            <a:solidFill>
              <a:srgbClr val="C521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4021294" y="5173884"/>
              <a:ext cx="953850" cy="1118156"/>
            </a:xfrm>
            <a:custGeom>
              <a:rect b="b" l="l" r="r" t="t"/>
              <a:pathLst>
                <a:path extrusionOk="0" h="1118156" w="953850">
                  <a:moveTo>
                    <a:pt x="625555" y="0"/>
                  </a:moveTo>
                  <a:lnTo>
                    <a:pt x="583962" y="15239"/>
                  </a:lnTo>
                  <a:lnTo>
                    <a:pt x="542608" y="31194"/>
                  </a:lnTo>
                  <a:lnTo>
                    <a:pt x="501571" y="47943"/>
                  </a:lnTo>
                  <a:lnTo>
                    <a:pt x="460852" y="65484"/>
                  </a:lnTo>
                  <a:lnTo>
                    <a:pt x="420450" y="83821"/>
                  </a:lnTo>
                  <a:lnTo>
                    <a:pt x="380444" y="102871"/>
                  </a:lnTo>
                  <a:lnTo>
                    <a:pt x="340678" y="122714"/>
                  </a:lnTo>
                  <a:lnTo>
                    <a:pt x="301308" y="143272"/>
                  </a:lnTo>
                  <a:lnTo>
                    <a:pt x="262335" y="164703"/>
                  </a:lnTo>
                  <a:lnTo>
                    <a:pt x="223680" y="186928"/>
                  </a:lnTo>
                  <a:lnTo>
                    <a:pt x="185341" y="209868"/>
                  </a:lnTo>
                  <a:lnTo>
                    <a:pt x="147480" y="233681"/>
                  </a:lnTo>
                  <a:lnTo>
                    <a:pt x="110014" y="258207"/>
                  </a:lnTo>
                  <a:lnTo>
                    <a:pt x="72946" y="283607"/>
                  </a:lnTo>
                  <a:lnTo>
                    <a:pt x="36275" y="309801"/>
                  </a:lnTo>
                  <a:lnTo>
                    <a:pt x="0" y="336788"/>
                  </a:lnTo>
                  <a:lnTo>
                    <a:pt x="595155" y="1118156"/>
                  </a:lnTo>
                  <a:lnTo>
                    <a:pt x="635556" y="1088707"/>
                  </a:lnTo>
                  <a:lnTo>
                    <a:pt x="677466" y="1060608"/>
                  </a:lnTo>
                  <a:lnTo>
                    <a:pt x="720805" y="1034097"/>
                  </a:lnTo>
                  <a:lnTo>
                    <a:pt x="765492" y="1009014"/>
                  </a:lnTo>
                  <a:lnTo>
                    <a:pt x="811212" y="985600"/>
                  </a:lnTo>
                  <a:lnTo>
                    <a:pt x="857965" y="963929"/>
                  </a:lnTo>
                  <a:lnTo>
                    <a:pt x="905511" y="943927"/>
                  </a:lnTo>
                  <a:lnTo>
                    <a:pt x="953850" y="925751"/>
                  </a:lnTo>
                  <a:lnTo>
                    <a:pt x="625555" y="0"/>
                  </a:lnTo>
                  <a:close/>
                </a:path>
              </a:pathLst>
            </a:custGeom>
            <a:solidFill>
              <a:srgbClr val="F03F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4826237" y="4990608"/>
              <a:ext cx="747633" cy="1071403"/>
            </a:xfrm>
            <a:custGeom>
              <a:rect b="b" l="l" r="r" t="t"/>
              <a:pathLst>
                <a:path extrusionOk="0" h="1071403" w="747633">
                  <a:moveTo>
                    <a:pt x="619918" y="0"/>
                  </a:moveTo>
                  <a:lnTo>
                    <a:pt x="542369" y="10794"/>
                  </a:lnTo>
                  <a:lnTo>
                    <a:pt x="464741" y="23018"/>
                  </a:lnTo>
                  <a:lnTo>
                    <a:pt x="387112" y="36591"/>
                  </a:lnTo>
                  <a:lnTo>
                    <a:pt x="309482" y="51593"/>
                  </a:lnTo>
                  <a:lnTo>
                    <a:pt x="231933" y="68023"/>
                  </a:lnTo>
                  <a:lnTo>
                    <a:pt x="154463" y="86042"/>
                  </a:lnTo>
                  <a:lnTo>
                    <a:pt x="77152" y="105568"/>
                  </a:lnTo>
                  <a:lnTo>
                    <a:pt x="0" y="126761"/>
                  </a:lnTo>
                  <a:lnTo>
                    <a:pt x="269239" y="1071403"/>
                  </a:lnTo>
                  <a:lnTo>
                    <a:pt x="327342" y="1055448"/>
                  </a:lnTo>
                  <a:lnTo>
                    <a:pt x="386001" y="1040684"/>
                  </a:lnTo>
                  <a:lnTo>
                    <a:pt x="445134" y="1026873"/>
                  </a:lnTo>
                  <a:lnTo>
                    <a:pt x="504746" y="1014253"/>
                  </a:lnTo>
                  <a:lnTo>
                    <a:pt x="564832" y="1002664"/>
                  </a:lnTo>
                  <a:lnTo>
                    <a:pt x="625316" y="992028"/>
                  </a:lnTo>
                  <a:lnTo>
                    <a:pt x="686276" y="982503"/>
                  </a:lnTo>
                  <a:lnTo>
                    <a:pt x="747633" y="973931"/>
                  </a:lnTo>
                  <a:lnTo>
                    <a:pt x="619918" y="0"/>
                  </a:lnTo>
                  <a:close/>
                </a:path>
              </a:pathLst>
            </a:custGeom>
            <a:solidFill>
              <a:srgbClr val="4BC4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5619432" y="4946396"/>
              <a:ext cx="612457" cy="1002427"/>
            </a:xfrm>
            <a:custGeom>
              <a:rect b="b" l="l" r="r" t="t"/>
              <a:pathLst>
                <a:path extrusionOk="0" h="1002427" w="612457">
                  <a:moveTo>
                    <a:pt x="536653" y="0"/>
                  </a:moveTo>
                  <a:lnTo>
                    <a:pt x="460612" y="476"/>
                  </a:lnTo>
                  <a:lnTo>
                    <a:pt x="384333" y="1905"/>
                  </a:lnTo>
                  <a:lnTo>
                    <a:pt x="307816" y="4286"/>
                  </a:lnTo>
                  <a:lnTo>
                    <a:pt x="231139" y="7700"/>
                  </a:lnTo>
                  <a:lnTo>
                    <a:pt x="154225" y="12223"/>
                  </a:lnTo>
                  <a:lnTo>
                    <a:pt x="77231" y="17859"/>
                  </a:lnTo>
                  <a:lnTo>
                    <a:pt x="0" y="24607"/>
                  </a:lnTo>
                  <a:lnTo>
                    <a:pt x="93264" y="1002427"/>
                  </a:lnTo>
                  <a:lnTo>
                    <a:pt x="155812" y="996950"/>
                  </a:lnTo>
                  <a:lnTo>
                    <a:pt x="218598" y="992346"/>
                  </a:lnTo>
                  <a:lnTo>
                    <a:pt x="281781" y="988695"/>
                  </a:lnTo>
                  <a:lnTo>
                    <a:pt x="345201" y="985838"/>
                  </a:lnTo>
                  <a:lnTo>
                    <a:pt x="408859" y="983853"/>
                  </a:lnTo>
                  <a:lnTo>
                    <a:pt x="472836" y="982663"/>
                  </a:lnTo>
                  <a:lnTo>
                    <a:pt x="536971" y="982186"/>
                  </a:lnTo>
                  <a:lnTo>
                    <a:pt x="601423" y="982583"/>
                  </a:lnTo>
                  <a:lnTo>
                    <a:pt x="612457" y="397"/>
                  </a:lnTo>
                  <a:lnTo>
                    <a:pt x="536653" y="0"/>
                  </a:lnTo>
                  <a:close/>
                </a:path>
              </a:pathLst>
            </a:custGeom>
            <a:solidFill>
              <a:srgbClr val="F9B4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6365875" y="4950762"/>
              <a:ext cx="628729" cy="1020047"/>
            </a:xfrm>
            <a:custGeom>
              <a:rect b="b" l="l" r="r" t="t"/>
              <a:pathLst>
                <a:path extrusionOk="0" h="1020047" w="628729">
                  <a:moveTo>
                    <a:pt x="35003" y="0"/>
                  </a:moveTo>
                  <a:lnTo>
                    <a:pt x="0" y="981631"/>
                  </a:lnTo>
                  <a:lnTo>
                    <a:pt x="65087" y="984328"/>
                  </a:lnTo>
                  <a:lnTo>
                    <a:pt x="130333" y="987583"/>
                  </a:lnTo>
                  <a:lnTo>
                    <a:pt x="195738" y="991552"/>
                  </a:lnTo>
                  <a:lnTo>
                    <a:pt x="261301" y="996156"/>
                  </a:lnTo>
                  <a:lnTo>
                    <a:pt x="327025" y="1001315"/>
                  </a:lnTo>
                  <a:lnTo>
                    <a:pt x="392985" y="1007030"/>
                  </a:lnTo>
                  <a:lnTo>
                    <a:pt x="458944" y="1013301"/>
                  </a:lnTo>
                  <a:lnTo>
                    <a:pt x="525144" y="1020047"/>
                  </a:lnTo>
                  <a:lnTo>
                    <a:pt x="628729" y="43260"/>
                  </a:lnTo>
                  <a:lnTo>
                    <a:pt x="555386" y="35718"/>
                  </a:lnTo>
                  <a:lnTo>
                    <a:pt x="481806" y="28733"/>
                  </a:lnTo>
                  <a:lnTo>
                    <a:pt x="407987" y="22383"/>
                  </a:lnTo>
                  <a:lnTo>
                    <a:pt x="333850" y="16510"/>
                  </a:lnTo>
                  <a:lnTo>
                    <a:pt x="259556" y="11350"/>
                  </a:lnTo>
                  <a:lnTo>
                    <a:pt x="184943" y="6826"/>
                  </a:lnTo>
                  <a:lnTo>
                    <a:pt x="110092" y="3095"/>
                  </a:lnTo>
                  <a:lnTo>
                    <a:pt x="35003" y="0"/>
                  </a:lnTo>
                  <a:close/>
                </a:path>
              </a:pathLst>
            </a:custGeom>
            <a:solidFill>
              <a:srgbClr val="9619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7039688" y="5012595"/>
              <a:ext cx="698182" cy="1052116"/>
            </a:xfrm>
            <a:custGeom>
              <a:rect b="b" l="l" r="r" t="t"/>
              <a:pathLst>
                <a:path extrusionOk="0" h="1052116" w="698182">
                  <a:moveTo>
                    <a:pt x="118348" y="0"/>
                  </a:moveTo>
                  <a:lnTo>
                    <a:pt x="0" y="975122"/>
                  </a:lnTo>
                  <a:lnTo>
                    <a:pt x="133350" y="992108"/>
                  </a:lnTo>
                  <a:lnTo>
                    <a:pt x="267255" y="1010761"/>
                  </a:lnTo>
                  <a:lnTo>
                    <a:pt x="301068" y="1015682"/>
                  </a:lnTo>
                  <a:lnTo>
                    <a:pt x="334405" y="1020524"/>
                  </a:lnTo>
                  <a:lnTo>
                    <a:pt x="400050" y="1030526"/>
                  </a:lnTo>
                  <a:lnTo>
                    <a:pt x="465058" y="1041003"/>
                  </a:lnTo>
                  <a:lnTo>
                    <a:pt x="530462" y="1052116"/>
                  </a:lnTo>
                  <a:lnTo>
                    <a:pt x="698182" y="84217"/>
                  </a:lnTo>
                  <a:lnTo>
                    <a:pt x="625316" y="71834"/>
                  </a:lnTo>
                  <a:lnTo>
                    <a:pt x="551893" y="60087"/>
                  </a:lnTo>
                  <a:lnTo>
                    <a:pt x="478868" y="48974"/>
                  </a:lnTo>
                  <a:lnTo>
                    <a:pt x="442833" y="43656"/>
                  </a:lnTo>
                  <a:lnTo>
                    <a:pt x="407273" y="38497"/>
                  </a:lnTo>
                  <a:lnTo>
                    <a:pt x="263287" y="18494"/>
                  </a:lnTo>
                  <a:lnTo>
                    <a:pt x="118348" y="0"/>
                  </a:lnTo>
                  <a:close/>
                </a:path>
              </a:pathLst>
            </a:custGeom>
            <a:solidFill>
              <a:srgbClr val="F25E3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7718266" y="5125863"/>
              <a:ext cx="730884" cy="1072117"/>
            </a:xfrm>
            <a:custGeom>
              <a:rect b="b" l="l" r="r" t="t"/>
              <a:pathLst>
                <a:path extrusionOk="0" h="1072117" w="730884">
                  <a:moveTo>
                    <a:pt x="180577" y="0"/>
                  </a:moveTo>
                  <a:lnTo>
                    <a:pt x="0" y="965596"/>
                  </a:lnTo>
                  <a:lnTo>
                    <a:pt x="66912" y="978217"/>
                  </a:lnTo>
                  <a:lnTo>
                    <a:pt x="134381" y="991235"/>
                  </a:lnTo>
                  <a:lnTo>
                    <a:pt x="202326" y="1004569"/>
                  </a:lnTo>
                  <a:lnTo>
                    <a:pt x="270906" y="1017983"/>
                  </a:lnTo>
                  <a:lnTo>
                    <a:pt x="340041" y="1031636"/>
                  </a:lnTo>
                  <a:lnTo>
                    <a:pt x="409812" y="1045210"/>
                  </a:lnTo>
                  <a:lnTo>
                    <a:pt x="480297" y="1058703"/>
                  </a:lnTo>
                  <a:lnTo>
                    <a:pt x="551417" y="1072117"/>
                  </a:lnTo>
                  <a:lnTo>
                    <a:pt x="730884" y="106362"/>
                  </a:lnTo>
                  <a:lnTo>
                    <a:pt x="664130" y="93821"/>
                  </a:lnTo>
                  <a:lnTo>
                    <a:pt x="596900" y="80883"/>
                  </a:lnTo>
                  <a:lnTo>
                    <a:pt x="528953" y="67627"/>
                  </a:lnTo>
                  <a:lnTo>
                    <a:pt x="460533" y="54212"/>
                  </a:lnTo>
                  <a:lnTo>
                    <a:pt x="391477" y="40639"/>
                  </a:lnTo>
                  <a:lnTo>
                    <a:pt x="321785" y="26987"/>
                  </a:lnTo>
                  <a:lnTo>
                    <a:pt x="251459" y="13415"/>
                  </a:lnTo>
                  <a:lnTo>
                    <a:pt x="180577" y="0"/>
                  </a:lnTo>
                  <a:close/>
                </a:path>
              </a:pathLst>
            </a:custGeom>
            <a:solidFill>
              <a:srgbClr val="E518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7"/>
            <p:cNvSpPr/>
            <p:nvPr/>
          </p:nvSpPr>
          <p:spPr>
            <a:xfrm>
              <a:off x="8431528" y="5258579"/>
              <a:ext cx="669052" cy="1042511"/>
            </a:xfrm>
            <a:custGeom>
              <a:rect b="b" l="l" r="r" t="t"/>
              <a:pathLst>
                <a:path extrusionOk="0" h="1042511" w="669052">
                  <a:moveTo>
                    <a:pt x="164941" y="0"/>
                  </a:moveTo>
                  <a:lnTo>
                    <a:pt x="0" y="968375"/>
                  </a:lnTo>
                  <a:lnTo>
                    <a:pt x="73502" y="980518"/>
                  </a:lnTo>
                  <a:lnTo>
                    <a:pt x="147717" y="992107"/>
                  </a:lnTo>
                  <a:lnTo>
                    <a:pt x="222727" y="1002982"/>
                  </a:lnTo>
                  <a:lnTo>
                    <a:pt x="298529" y="1013062"/>
                  </a:lnTo>
                  <a:lnTo>
                    <a:pt x="375047" y="1022112"/>
                  </a:lnTo>
                  <a:lnTo>
                    <a:pt x="452358" y="1030128"/>
                  </a:lnTo>
                  <a:lnTo>
                    <a:pt x="530304" y="1036955"/>
                  </a:lnTo>
                  <a:lnTo>
                    <a:pt x="609044" y="1042511"/>
                  </a:lnTo>
                  <a:lnTo>
                    <a:pt x="669052" y="62071"/>
                  </a:lnTo>
                  <a:lnTo>
                    <a:pt x="607853" y="57785"/>
                  </a:lnTo>
                  <a:lnTo>
                    <a:pt x="546100" y="52387"/>
                  </a:lnTo>
                  <a:lnTo>
                    <a:pt x="483950" y="45878"/>
                  </a:lnTo>
                  <a:lnTo>
                    <a:pt x="421164" y="38417"/>
                  </a:lnTo>
                  <a:lnTo>
                    <a:pt x="357902" y="30083"/>
                  </a:lnTo>
                  <a:lnTo>
                    <a:pt x="294164" y="20796"/>
                  </a:lnTo>
                  <a:lnTo>
                    <a:pt x="229791" y="10795"/>
                  </a:lnTo>
                  <a:lnTo>
                    <a:pt x="164941" y="0"/>
                  </a:lnTo>
                  <a:close/>
                </a:path>
              </a:pathLst>
            </a:custGeom>
            <a:solidFill>
              <a:srgbClr val="F68A3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7"/>
            <p:cNvSpPr/>
            <p:nvPr/>
          </p:nvSpPr>
          <p:spPr>
            <a:xfrm>
              <a:off x="9219088" y="5291837"/>
              <a:ext cx="650240" cy="1016872"/>
            </a:xfrm>
            <a:custGeom>
              <a:rect b="b" l="l" r="r" t="t"/>
              <a:pathLst>
                <a:path extrusionOk="0" h="1016872" w="650240">
                  <a:moveTo>
                    <a:pt x="483948" y="0"/>
                  </a:moveTo>
                  <a:lnTo>
                    <a:pt x="426718" y="9127"/>
                  </a:lnTo>
                  <a:lnTo>
                    <a:pt x="369252" y="16747"/>
                  </a:lnTo>
                  <a:lnTo>
                    <a:pt x="311467" y="23097"/>
                  </a:lnTo>
                  <a:lnTo>
                    <a:pt x="253285" y="27938"/>
                  </a:lnTo>
                  <a:lnTo>
                    <a:pt x="194786" y="31511"/>
                  </a:lnTo>
                  <a:lnTo>
                    <a:pt x="135890" y="33733"/>
                  </a:lnTo>
                  <a:lnTo>
                    <a:pt x="76596" y="34606"/>
                  </a:lnTo>
                  <a:lnTo>
                    <a:pt x="16906" y="34209"/>
                  </a:lnTo>
                  <a:lnTo>
                    <a:pt x="0" y="1016316"/>
                  </a:lnTo>
                  <a:lnTo>
                    <a:pt x="80486" y="1016872"/>
                  </a:lnTo>
                  <a:lnTo>
                    <a:pt x="161449" y="1015681"/>
                  </a:lnTo>
                  <a:lnTo>
                    <a:pt x="242727" y="1012666"/>
                  </a:lnTo>
                  <a:lnTo>
                    <a:pt x="283447" y="1010442"/>
                  </a:lnTo>
                  <a:lnTo>
                    <a:pt x="324167" y="1007664"/>
                  </a:lnTo>
                  <a:lnTo>
                    <a:pt x="364965" y="1004489"/>
                  </a:lnTo>
                  <a:lnTo>
                    <a:pt x="405765" y="1000838"/>
                  </a:lnTo>
                  <a:lnTo>
                    <a:pt x="446642" y="996631"/>
                  </a:lnTo>
                  <a:lnTo>
                    <a:pt x="487441" y="991948"/>
                  </a:lnTo>
                  <a:lnTo>
                    <a:pt x="528161" y="986789"/>
                  </a:lnTo>
                  <a:lnTo>
                    <a:pt x="568959" y="981073"/>
                  </a:lnTo>
                  <a:lnTo>
                    <a:pt x="609600" y="974883"/>
                  </a:lnTo>
                  <a:lnTo>
                    <a:pt x="650240" y="968136"/>
                  </a:lnTo>
                  <a:lnTo>
                    <a:pt x="483948" y="0"/>
                  </a:lnTo>
                  <a:close/>
                </a:path>
              </a:pathLst>
            </a:custGeom>
            <a:solidFill>
              <a:srgbClr val="B38B3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7"/>
            <p:cNvSpPr/>
            <p:nvPr/>
          </p:nvSpPr>
          <p:spPr>
            <a:xfrm>
              <a:off x="9828608" y="5116418"/>
              <a:ext cx="863394" cy="1106803"/>
            </a:xfrm>
            <a:custGeom>
              <a:rect b="b" l="l" r="r" t="t"/>
              <a:pathLst>
                <a:path extrusionOk="0" h="1106803" w="863394">
                  <a:moveTo>
                    <a:pt x="402511" y="0"/>
                  </a:moveTo>
                  <a:lnTo>
                    <a:pt x="355679" y="24208"/>
                  </a:lnTo>
                  <a:lnTo>
                    <a:pt x="307657" y="46831"/>
                  </a:lnTo>
                  <a:lnTo>
                    <a:pt x="258603" y="67943"/>
                  </a:lnTo>
                  <a:lnTo>
                    <a:pt x="208597" y="87549"/>
                  </a:lnTo>
                  <a:lnTo>
                    <a:pt x="157639" y="105568"/>
                  </a:lnTo>
                  <a:lnTo>
                    <a:pt x="105807" y="121998"/>
                  </a:lnTo>
                  <a:lnTo>
                    <a:pt x="53261" y="136921"/>
                  </a:lnTo>
                  <a:lnTo>
                    <a:pt x="0" y="150176"/>
                  </a:lnTo>
                  <a:lnTo>
                    <a:pt x="223043" y="1106803"/>
                  </a:lnTo>
                  <a:lnTo>
                    <a:pt x="264477" y="1096802"/>
                  </a:lnTo>
                  <a:lnTo>
                    <a:pt x="305832" y="1086166"/>
                  </a:lnTo>
                  <a:lnTo>
                    <a:pt x="347107" y="1074816"/>
                  </a:lnTo>
                  <a:lnTo>
                    <a:pt x="388223" y="1062829"/>
                  </a:lnTo>
                  <a:lnTo>
                    <a:pt x="429259" y="1050129"/>
                  </a:lnTo>
                  <a:lnTo>
                    <a:pt x="470138" y="1036794"/>
                  </a:lnTo>
                  <a:lnTo>
                    <a:pt x="510857" y="1022746"/>
                  </a:lnTo>
                  <a:lnTo>
                    <a:pt x="551417" y="1008061"/>
                  </a:lnTo>
                  <a:lnTo>
                    <a:pt x="591741" y="992662"/>
                  </a:lnTo>
                  <a:lnTo>
                    <a:pt x="631983" y="976549"/>
                  </a:lnTo>
                  <a:lnTo>
                    <a:pt x="671910" y="959722"/>
                  </a:lnTo>
                  <a:lnTo>
                    <a:pt x="711676" y="942179"/>
                  </a:lnTo>
                  <a:lnTo>
                    <a:pt x="751205" y="923923"/>
                  </a:lnTo>
                  <a:lnTo>
                    <a:pt x="790495" y="904953"/>
                  </a:lnTo>
                  <a:lnTo>
                    <a:pt x="829548" y="885188"/>
                  </a:lnTo>
                  <a:lnTo>
                    <a:pt x="863394" y="867364"/>
                  </a:lnTo>
                  <a:lnTo>
                    <a:pt x="863394" y="855712"/>
                  </a:lnTo>
                  <a:lnTo>
                    <a:pt x="402511" y="0"/>
                  </a:lnTo>
                  <a:close/>
                </a:path>
              </a:pathLst>
            </a:custGeom>
            <a:solidFill>
              <a:srgbClr val="3E84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7"/>
            <p:cNvSpPr/>
            <p:nvPr/>
          </p:nvSpPr>
          <p:spPr>
            <a:xfrm>
              <a:off x="10331529" y="4789631"/>
              <a:ext cx="360474" cy="822162"/>
            </a:xfrm>
            <a:custGeom>
              <a:rect b="b" l="l" r="r" t="t"/>
              <a:pathLst>
                <a:path extrusionOk="0" h="822162" w="360474">
                  <a:moveTo>
                    <a:pt x="296862" y="0"/>
                  </a:moveTo>
                  <a:lnTo>
                    <a:pt x="265747" y="37702"/>
                  </a:lnTo>
                  <a:lnTo>
                    <a:pt x="232726" y="74215"/>
                  </a:lnTo>
                  <a:lnTo>
                    <a:pt x="198040" y="109537"/>
                  </a:lnTo>
                  <a:lnTo>
                    <a:pt x="161607" y="143747"/>
                  </a:lnTo>
                  <a:lnTo>
                    <a:pt x="123507" y="176610"/>
                  </a:lnTo>
                  <a:lnTo>
                    <a:pt x="83899" y="208200"/>
                  </a:lnTo>
                  <a:lnTo>
                    <a:pt x="42703" y="238442"/>
                  </a:lnTo>
                  <a:lnTo>
                    <a:pt x="0" y="267335"/>
                  </a:lnTo>
                  <a:lnTo>
                    <a:pt x="360474" y="822162"/>
                  </a:lnTo>
                  <a:lnTo>
                    <a:pt x="360474" y="50332"/>
                  </a:lnTo>
                  <a:lnTo>
                    <a:pt x="296862" y="0"/>
                  </a:lnTo>
                  <a:close/>
                </a:path>
              </a:pathLst>
            </a:custGeom>
            <a:solidFill>
              <a:srgbClr val="4398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7"/>
            <p:cNvSpPr/>
            <p:nvPr/>
          </p:nvSpPr>
          <p:spPr>
            <a:xfrm>
              <a:off x="10691416" y="4700429"/>
              <a:ext cx="586" cy="1313"/>
            </a:xfrm>
            <a:custGeom>
              <a:rect b="b" l="l" r="r" t="t"/>
              <a:pathLst>
                <a:path extrusionOk="0" h="1313" w="586">
                  <a:moveTo>
                    <a:pt x="586" y="0"/>
                  </a:moveTo>
                  <a:lnTo>
                    <a:pt x="0" y="937"/>
                  </a:lnTo>
                  <a:lnTo>
                    <a:pt x="586" y="1313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57C1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7"/>
            <p:cNvSpPr/>
            <p:nvPr/>
          </p:nvSpPr>
          <p:spPr>
            <a:xfrm>
              <a:off x="10651966" y="3310345"/>
              <a:ext cx="40037" cy="93000"/>
            </a:xfrm>
            <a:custGeom>
              <a:rect b="b" l="l" r="r" t="t"/>
              <a:pathLst>
                <a:path extrusionOk="0" h="93000" w="40037">
                  <a:moveTo>
                    <a:pt x="40037" y="0"/>
                  </a:moveTo>
                  <a:lnTo>
                    <a:pt x="0" y="25532"/>
                  </a:lnTo>
                  <a:lnTo>
                    <a:pt x="26828" y="69427"/>
                  </a:lnTo>
                  <a:lnTo>
                    <a:pt x="40037" y="93000"/>
                  </a:lnTo>
                  <a:lnTo>
                    <a:pt x="40037" y="0"/>
                  </a:lnTo>
                  <a:close/>
                </a:path>
              </a:pathLst>
            </a:custGeom>
            <a:solidFill>
              <a:srgbClr val="294A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7"/>
            <p:cNvSpPr/>
            <p:nvPr/>
          </p:nvSpPr>
          <p:spPr>
            <a:xfrm>
              <a:off x="4657088" y="0"/>
              <a:ext cx="6034914" cy="3262218"/>
            </a:xfrm>
            <a:custGeom>
              <a:rect b="b" l="l" r="r" t="t"/>
              <a:pathLst>
                <a:path extrusionOk="0" h="3262218" w="6034914">
                  <a:moveTo>
                    <a:pt x="1892" y="0"/>
                  </a:moveTo>
                  <a:lnTo>
                    <a:pt x="1747" y="3080"/>
                  </a:lnTo>
                  <a:lnTo>
                    <a:pt x="556" y="44037"/>
                  </a:lnTo>
                  <a:lnTo>
                    <a:pt x="0" y="85710"/>
                  </a:lnTo>
                  <a:lnTo>
                    <a:pt x="317" y="128175"/>
                  </a:lnTo>
                  <a:lnTo>
                    <a:pt x="1508" y="171752"/>
                  </a:lnTo>
                  <a:lnTo>
                    <a:pt x="3890" y="216520"/>
                  </a:lnTo>
                  <a:lnTo>
                    <a:pt x="5556" y="239379"/>
                  </a:lnTo>
                  <a:lnTo>
                    <a:pt x="7621" y="262716"/>
                  </a:lnTo>
                  <a:lnTo>
                    <a:pt x="10002" y="286529"/>
                  </a:lnTo>
                  <a:lnTo>
                    <a:pt x="12621" y="308515"/>
                  </a:lnTo>
                  <a:lnTo>
                    <a:pt x="22305" y="382175"/>
                  </a:lnTo>
                  <a:lnTo>
                    <a:pt x="27702" y="419324"/>
                  </a:lnTo>
                  <a:lnTo>
                    <a:pt x="33655" y="456708"/>
                  </a:lnTo>
                  <a:lnTo>
                    <a:pt x="40005" y="494252"/>
                  </a:lnTo>
                  <a:lnTo>
                    <a:pt x="46831" y="532036"/>
                  </a:lnTo>
                  <a:lnTo>
                    <a:pt x="54213" y="569977"/>
                  </a:lnTo>
                  <a:lnTo>
                    <a:pt x="62072" y="608156"/>
                  </a:lnTo>
                  <a:lnTo>
                    <a:pt x="70643" y="646573"/>
                  </a:lnTo>
                  <a:lnTo>
                    <a:pt x="79772" y="685230"/>
                  </a:lnTo>
                  <a:lnTo>
                    <a:pt x="89615" y="724202"/>
                  </a:lnTo>
                  <a:lnTo>
                    <a:pt x="100251" y="763334"/>
                  </a:lnTo>
                  <a:lnTo>
                    <a:pt x="111602" y="802705"/>
                  </a:lnTo>
                  <a:lnTo>
                    <a:pt x="123825" y="842392"/>
                  </a:lnTo>
                  <a:lnTo>
                    <a:pt x="136922" y="882317"/>
                  </a:lnTo>
                  <a:lnTo>
                    <a:pt x="151051" y="922481"/>
                  </a:lnTo>
                  <a:lnTo>
                    <a:pt x="166211" y="962883"/>
                  </a:lnTo>
                  <a:lnTo>
                    <a:pt x="182483" y="1003524"/>
                  </a:lnTo>
                  <a:lnTo>
                    <a:pt x="200025" y="1044401"/>
                  </a:lnTo>
                  <a:lnTo>
                    <a:pt x="218837" y="1085517"/>
                  </a:lnTo>
                  <a:lnTo>
                    <a:pt x="239236" y="1126792"/>
                  </a:lnTo>
                  <a:lnTo>
                    <a:pt x="261065" y="1168146"/>
                  </a:lnTo>
                  <a:lnTo>
                    <a:pt x="284480" y="1209660"/>
                  </a:lnTo>
                  <a:lnTo>
                    <a:pt x="296942" y="1230376"/>
                  </a:lnTo>
                  <a:lnTo>
                    <a:pt x="309801" y="1251093"/>
                  </a:lnTo>
                  <a:lnTo>
                    <a:pt x="311010" y="1252936"/>
                  </a:lnTo>
                  <a:lnTo>
                    <a:pt x="311071" y="1252998"/>
                  </a:lnTo>
                  <a:lnTo>
                    <a:pt x="311259" y="1253316"/>
                  </a:lnTo>
                  <a:lnTo>
                    <a:pt x="311467" y="1253633"/>
                  </a:lnTo>
                  <a:lnTo>
                    <a:pt x="311789" y="1254210"/>
                  </a:lnTo>
                  <a:lnTo>
                    <a:pt x="311887" y="1254378"/>
                  </a:lnTo>
                  <a:lnTo>
                    <a:pt x="312103" y="1254665"/>
                  </a:lnTo>
                  <a:lnTo>
                    <a:pt x="311992" y="1254554"/>
                  </a:lnTo>
                  <a:lnTo>
                    <a:pt x="311887" y="1254378"/>
                  </a:lnTo>
                  <a:lnTo>
                    <a:pt x="311865" y="1254347"/>
                  </a:lnTo>
                  <a:lnTo>
                    <a:pt x="311789" y="1254210"/>
                  </a:lnTo>
                  <a:lnTo>
                    <a:pt x="311259" y="1253316"/>
                  </a:lnTo>
                  <a:lnTo>
                    <a:pt x="311010" y="1252936"/>
                  </a:lnTo>
                  <a:lnTo>
                    <a:pt x="310992" y="1252918"/>
                  </a:lnTo>
                  <a:lnTo>
                    <a:pt x="311388" y="1253633"/>
                  </a:lnTo>
                  <a:lnTo>
                    <a:pt x="311943" y="1254506"/>
                  </a:lnTo>
                  <a:lnTo>
                    <a:pt x="311992" y="1254554"/>
                  </a:lnTo>
                  <a:lnTo>
                    <a:pt x="320517" y="1268952"/>
                  </a:lnTo>
                  <a:lnTo>
                    <a:pt x="339805" y="1300702"/>
                  </a:lnTo>
                  <a:lnTo>
                    <a:pt x="379333" y="1363806"/>
                  </a:lnTo>
                  <a:lnTo>
                    <a:pt x="420132" y="1426195"/>
                  </a:lnTo>
                  <a:lnTo>
                    <a:pt x="462280" y="1488027"/>
                  </a:lnTo>
                  <a:lnTo>
                    <a:pt x="505778" y="1549067"/>
                  </a:lnTo>
                  <a:lnTo>
                    <a:pt x="550705" y="1609392"/>
                  </a:lnTo>
                  <a:lnTo>
                    <a:pt x="596980" y="1668923"/>
                  </a:lnTo>
                  <a:lnTo>
                    <a:pt x="644685" y="1727661"/>
                  </a:lnTo>
                  <a:lnTo>
                    <a:pt x="693897" y="1785446"/>
                  </a:lnTo>
                  <a:lnTo>
                    <a:pt x="744617" y="1842437"/>
                  </a:lnTo>
                  <a:lnTo>
                    <a:pt x="796846" y="1898396"/>
                  </a:lnTo>
                  <a:lnTo>
                    <a:pt x="850662" y="1953404"/>
                  </a:lnTo>
                  <a:lnTo>
                    <a:pt x="906066" y="2007220"/>
                  </a:lnTo>
                  <a:lnTo>
                    <a:pt x="963137" y="2059925"/>
                  </a:lnTo>
                  <a:lnTo>
                    <a:pt x="1021875" y="2111360"/>
                  </a:lnTo>
                  <a:lnTo>
                    <a:pt x="1082278" y="2161445"/>
                  </a:lnTo>
                  <a:lnTo>
                    <a:pt x="1144508" y="2210102"/>
                  </a:lnTo>
                  <a:lnTo>
                    <a:pt x="1208406" y="2257171"/>
                  </a:lnTo>
                  <a:lnTo>
                    <a:pt x="1274048" y="2302573"/>
                  </a:lnTo>
                  <a:lnTo>
                    <a:pt x="1307544" y="2324640"/>
                  </a:lnTo>
                  <a:lnTo>
                    <a:pt x="1341517" y="2346230"/>
                  </a:lnTo>
                  <a:lnTo>
                    <a:pt x="1375966" y="2367343"/>
                  </a:lnTo>
                  <a:lnTo>
                    <a:pt x="1410812" y="2387902"/>
                  </a:lnTo>
                  <a:lnTo>
                    <a:pt x="1446055" y="2407984"/>
                  </a:lnTo>
                  <a:lnTo>
                    <a:pt x="1481773" y="2427590"/>
                  </a:lnTo>
                  <a:lnTo>
                    <a:pt x="1517888" y="2446561"/>
                  </a:lnTo>
                  <a:lnTo>
                    <a:pt x="1554401" y="2464975"/>
                  </a:lnTo>
                  <a:lnTo>
                    <a:pt x="1591390" y="2482835"/>
                  </a:lnTo>
                  <a:lnTo>
                    <a:pt x="1628696" y="2500059"/>
                  </a:lnTo>
                  <a:lnTo>
                    <a:pt x="1666478" y="2516727"/>
                  </a:lnTo>
                  <a:lnTo>
                    <a:pt x="1704658" y="2532682"/>
                  </a:lnTo>
                  <a:lnTo>
                    <a:pt x="1743155" y="2548001"/>
                  </a:lnTo>
                  <a:lnTo>
                    <a:pt x="1782128" y="2562606"/>
                  </a:lnTo>
                  <a:lnTo>
                    <a:pt x="1821419" y="2576497"/>
                  </a:lnTo>
                  <a:lnTo>
                    <a:pt x="1860947" y="2589752"/>
                  </a:lnTo>
                  <a:lnTo>
                    <a:pt x="1900873" y="2602215"/>
                  </a:lnTo>
                  <a:lnTo>
                    <a:pt x="1941116" y="2613962"/>
                  </a:lnTo>
                  <a:lnTo>
                    <a:pt x="1981597" y="2624916"/>
                  </a:lnTo>
                  <a:lnTo>
                    <a:pt x="2022317" y="2635156"/>
                  </a:lnTo>
                  <a:lnTo>
                    <a:pt x="2063353" y="2644521"/>
                  </a:lnTo>
                  <a:lnTo>
                    <a:pt x="2104549" y="2653173"/>
                  </a:lnTo>
                  <a:lnTo>
                    <a:pt x="2145903" y="2660952"/>
                  </a:lnTo>
                  <a:lnTo>
                    <a:pt x="2187496" y="2668017"/>
                  </a:lnTo>
                  <a:lnTo>
                    <a:pt x="2231073" y="2674446"/>
                  </a:lnTo>
                  <a:lnTo>
                    <a:pt x="2272983" y="2679606"/>
                  </a:lnTo>
                  <a:lnTo>
                    <a:pt x="2311479" y="2683732"/>
                  </a:lnTo>
                  <a:lnTo>
                    <a:pt x="2349897" y="2687384"/>
                  </a:lnTo>
                  <a:lnTo>
                    <a:pt x="2426256" y="2693257"/>
                  </a:lnTo>
                  <a:lnTo>
                    <a:pt x="2502058" y="2697306"/>
                  </a:lnTo>
                  <a:lnTo>
                    <a:pt x="2577069" y="2699687"/>
                  </a:lnTo>
                  <a:lnTo>
                    <a:pt x="2651363" y="2700640"/>
                  </a:lnTo>
                  <a:lnTo>
                    <a:pt x="2724943" y="2700163"/>
                  </a:lnTo>
                  <a:lnTo>
                    <a:pt x="2797652" y="2698496"/>
                  </a:lnTo>
                  <a:lnTo>
                    <a:pt x="2869565" y="2695718"/>
                  </a:lnTo>
                  <a:lnTo>
                    <a:pt x="2940527" y="2692067"/>
                  </a:lnTo>
                  <a:lnTo>
                    <a:pt x="3010693" y="2687622"/>
                  </a:lnTo>
                  <a:lnTo>
                    <a:pt x="3079988" y="2682542"/>
                  </a:lnTo>
                  <a:lnTo>
                    <a:pt x="3148410" y="2676906"/>
                  </a:lnTo>
                  <a:lnTo>
                    <a:pt x="3215958" y="2670874"/>
                  </a:lnTo>
                  <a:lnTo>
                    <a:pt x="3282553" y="2664604"/>
                  </a:lnTo>
                  <a:lnTo>
                    <a:pt x="3541396" y="2639442"/>
                  </a:lnTo>
                  <a:lnTo>
                    <a:pt x="3676253" y="2624361"/>
                  </a:lnTo>
                  <a:lnTo>
                    <a:pt x="3736975" y="2618011"/>
                  </a:lnTo>
                  <a:lnTo>
                    <a:pt x="3797379" y="2612216"/>
                  </a:lnTo>
                  <a:lnTo>
                    <a:pt x="3857546" y="2606977"/>
                  </a:lnTo>
                  <a:lnTo>
                    <a:pt x="3917474" y="2602293"/>
                  </a:lnTo>
                  <a:lnTo>
                    <a:pt x="3977085" y="2598246"/>
                  </a:lnTo>
                  <a:lnTo>
                    <a:pt x="4036537" y="2594912"/>
                  </a:lnTo>
                  <a:lnTo>
                    <a:pt x="4095671" y="2592213"/>
                  </a:lnTo>
                  <a:lnTo>
                    <a:pt x="4154567" y="2590308"/>
                  </a:lnTo>
                  <a:lnTo>
                    <a:pt x="4213146" y="2589038"/>
                  </a:lnTo>
                  <a:lnTo>
                    <a:pt x="4271487" y="2588642"/>
                  </a:lnTo>
                  <a:lnTo>
                    <a:pt x="4329510" y="2588959"/>
                  </a:lnTo>
                  <a:lnTo>
                    <a:pt x="4387294" y="2590150"/>
                  </a:lnTo>
                  <a:lnTo>
                    <a:pt x="4444762" y="2592213"/>
                  </a:lnTo>
                  <a:lnTo>
                    <a:pt x="4501912" y="2595071"/>
                  </a:lnTo>
                  <a:lnTo>
                    <a:pt x="4558824" y="2598881"/>
                  </a:lnTo>
                  <a:lnTo>
                    <a:pt x="4615339" y="2603563"/>
                  </a:lnTo>
                  <a:lnTo>
                    <a:pt x="4671616" y="2609120"/>
                  </a:lnTo>
                  <a:lnTo>
                    <a:pt x="4727496" y="2615708"/>
                  </a:lnTo>
                  <a:lnTo>
                    <a:pt x="4783137" y="2623249"/>
                  </a:lnTo>
                  <a:lnTo>
                    <a:pt x="4838462" y="2631821"/>
                  </a:lnTo>
                  <a:lnTo>
                    <a:pt x="4898152" y="2641824"/>
                  </a:lnTo>
                  <a:lnTo>
                    <a:pt x="4948476" y="2651188"/>
                  </a:lnTo>
                  <a:lnTo>
                    <a:pt x="4998482" y="2661984"/>
                  </a:lnTo>
                  <a:lnTo>
                    <a:pt x="5048012" y="2674207"/>
                  </a:lnTo>
                  <a:lnTo>
                    <a:pt x="5097225" y="2687781"/>
                  </a:lnTo>
                  <a:lnTo>
                    <a:pt x="5145881" y="2702704"/>
                  </a:lnTo>
                  <a:lnTo>
                    <a:pt x="5194062" y="2719054"/>
                  </a:lnTo>
                  <a:lnTo>
                    <a:pt x="5241608" y="2736676"/>
                  </a:lnTo>
                  <a:lnTo>
                    <a:pt x="5288598" y="2755646"/>
                  </a:lnTo>
                  <a:lnTo>
                    <a:pt x="5334873" y="2775967"/>
                  </a:lnTo>
                  <a:lnTo>
                    <a:pt x="5380435" y="2797556"/>
                  </a:lnTo>
                  <a:lnTo>
                    <a:pt x="5425281" y="2820417"/>
                  </a:lnTo>
                  <a:lnTo>
                    <a:pt x="5469256" y="2844546"/>
                  </a:lnTo>
                  <a:lnTo>
                    <a:pt x="5512356" y="2869946"/>
                  </a:lnTo>
                  <a:lnTo>
                    <a:pt x="5554505" y="2896537"/>
                  </a:lnTo>
                  <a:lnTo>
                    <a:pt x="5595700" y="2924399"/>
                  </a:lnTo>
                  <a:lnTo>
                    <a:pt x="5635943" y="2953370"/>
                  </a:lnTo>
                  <a:lnTo>
                    <a:pt x="5674996" y="2983532"/>
                  </a:lnTo>
                  <a:lnTo>
                    <a:pt x="5713096" y="3014726"/>
                  </a:lnTo>
                  <a:lnTo>
                    <a:pt x="5749926" y="3047112"/>
                  </a:lnTo>
                  <a:lnTo>
                    <a:pt x="5785645" y="3080449"/>
                  </a:lnTo>
                  <a:lnTo>
                    <a:pt x="5820013" y="3114899"/>
                  </a:lnTo>
                  <a:lnTo>
                    <a:pt x="5853192" y="3150299"/>
                  </a:lnTo>
                  <a:lnTo>
                    <a:pt x="5885021" y="3186652"/>
                  </a:lnTo>
                  <a:lnTo>
                    <a:pt x="5915422" y="3223959"/>
                  </a:lnTo>
                  <a:lnTo>
                    <a:pt x="5944473" y="3262218"/>
                  </a:lnTo>
                  <a:lnTo>
                    <a:pt x="6034914" y="3195886"/>
                  </a:lnTo>
                  <a:lnTo>
                    <a:pt x="6034914" y="2038246"/>
                  </a:lnTo>
                  <a:lnTo>
                    <a:pt x="6023690" y="2031270"/>
                  </a:lnTo>
                  <a:lnTo>
                    <a:pt x="5989480" y="2010791"/>
                  </a:lnTo>
                  <a:lnTo>
                    <a:pt x="5954951" y="1990788"/>
                  </a:lnTo>
                  <a:lnTo>
                    <a:pt x="5920106" y="1971342"/>
                  </a:lnTo>
                  <a:lnTo>
                    <a:pt x="5885101" y="1952451"/>
                  </a:lnTo>
                  <a:lnTo>
                    <a:pt x="5849780" y="1934036"/>
                  </a:lnTo>
                  <a:lnTo>
                    <a:pt x="5814220" y="1916256"/>
                  </a:lnTo>
                  <a:lnTo>
                    <a:pt x="5778501" y="1898952"/>
                  </a:lnTo>
                  <a:lnTo>
                    <a:pt x="5742464" y="1882203"/>
                  </a:lnTo>
                  <a:lnTo>
                    <a:pt x="5706268" y="1866011"/>
                  </a:lnTo>
                  <a:lnTo>
                    <a:pt x="5669836" y="1850375"/>
                  </a:lnTo>
                  <a:lnTo>
                    <a:pt x="5633243" y="1835293"/>
                  </a:lnTo>
                  <a:lnTo>
                    <a:pt x="5596414" y="1820688"/>
                  </a:lnTo>
                  <a:lnTo>
                    <a:pt x="5559425" y="1806638"/>
                  </a:lnTo>
                  <a:lnTo>
                    <a:pt x="5522277" y="1793225"/>
                  </a:lnTo>
                  <a:lnTo>
                    <a:pt x="5484971" y="1780286"/>
                  </a:lnTo>
                  <a:lnTo>
                    <a:pt x="5447427" y="1767903"/>
                  </a:lnTo>
                  <a:lnTo>
                    <a:pt x="5409803" y="1755997"/>
                  </a:lnTo>
                  <a:lnTo>
                    <a:pt x="5372021" y="1744726"/>
                  </a:lnTo>
                  <a:lnTo>
                    <a:pt x="5334079" y="1733931"/>
                  </a:lnTo>
                  <a:lnTo>
                    <a:pt x="5295979" y="1723692"/>
                  </a:lnTo>
                  <a:lnTo>
                    <a:pt x="5257800" y="1714087"/>
                  </a:lnTo>
                  <a:lnTo>
                    <a:pt x="5219462" y="1704880"/>
                  </a:lnTo>
                  <a:lnTo>
                    <a:pt x="5181044" y="1696307"/>
                  </a:lnTo>
                  <a:lnTo>
                    <a:pt x="5142548" y="1688291"/>
                  </a:lnTo>
                  <a:lnTo>
                    <a:pt x="5103971" y="1680829"/>
                  </a:lnTo>
                  <a:lnTo>
                    <a:pt x="5065237" y="1673845"/>
                  </a:lnTo>
                  <a:lnTo>
                    <a:pt x="4996894" y="1662415"/>
                  </a:lnTo>
                  <a:lnTo>
                    <a:pt x="4923869" y="1651143"/>
                  </a:lnTo>
                  <a:lnTo>
                    <a:pt x="4850844" y="1641221"/>
                  </a:lnTo>
                  <a:lnTo>
                    <a:pt x="4777819" y="1632648"/>
                  </a:lnTo>
                  <a:lnTo>
                    <a:pt x="4704874" y="1625346"/>
                  </a:lnTo>
                  <a:lnTo>
                    <a:pt x="4632008" y="1619313"/>
                  </a:lnTo>
                  <a:lnTo>
                    <a:pt x="4559300" y="1614472"/>
                  </a:lnTo>
                  <a:lnTo>
                    <a:pt x="4486752" y="1610821"/>
                  </a:lnTo>
                  <a:lnTo>
                    <a:pt x="4414521" y="1608281"/>
                  </a:lnTo>
                  <a:lnTo>
                    <a:pt x="4342448" y="1606772"/>
                  </a:lnTo>
                  <a:lnTo>
                    <a:pt x="4270613" y="1606296"/>
                  </a:lnTo>
                  <a:lnTo>
                    <a:pt x="4199096" y="1606852"/>
                  </a:lnTo>
                  <a:lnTo>
                    <a:pt x="4127897" y="1608359"/>
                  </a:lnTo>
                  <a:lnTo>
                    <a:pt x="4057015" y="1610741"/>
                  </a:lnTo>
                  <a:lnTo>
                    <a:pt x="3986451" y="1613916"/>
                  </a:lnTo>
                  <a:lnTo>
                    <a:pt x="3916205" y="1617884"/>
                  </a:lnTo>
                  <a:lnTo>
                    <a:pt x="3846355" y="1622568"/>
                  </a:lnTo>
                  <a:lnTo>
                    <a:pt x="3776821" y="1627966"/>
                  </a:lnTo>
                  <a:lnTo>
                    <a:pt x="3707606" y="1633998"/>
                  </a:lnTo>
                  <a:lnTo>
                    <a:pt x="3638708" y="1640586"/>
                  </a:lnTo>
                  <a:lnTo>
                    <a:pt x="3570287" y="1647810"/>
                  </a:lnTo>
                  <a:lnTo>
                    <a:pt x="3447098" y="1661700"/>
                  </a:lnTo>
                  <a:lnTo>
                    <a:pt x="3188971" y="1686782"/>
                  </a:lnTo>
                  <a:lnTo>
                    <a:pt x="3126264" y="1692656"/>
                  </a:lnTo>
                  <a:lnTo>
                    <a:pt x="3064431" y="1698133"/>
                  </a:lnTo>
                  <a:lnTo>
                    <a:pt x="3003471" y="1703134"/>
                  </a:lnTo>
                  <a:lnTo>
                    <a:pt x="2943225" y="1707578"/>
                  </a:lnTo>
                  <a:lnTo>
                    <a:pt x="2883773" y="1711388"/>
                  </a:lnTo>
                  <a:lnTo>
                    <a:pt x="2825194" y="1714405"/>
                  </a:lnTo>
                  <a:lnTo>
                    <a:pt x="2767331" y="1716627"/>
                  </a:lnTo>
                  <a:lnTo>
                    <a:pt x="2710181" y="1717897"/>
                  </a:lnTo>
                  <a:lnTo>
                    <a:pt x="2653903" y="1718295"/>
                  </a:lnTo>
                  <a:lnTo>
                    <a:pt x="2598421" y="1717660"/>
                  </a:lnTo>
                  <a:lnTo>
                    <a:pt x="2543652" y="1715913"/>
                  </a:lnTo>
                  <a:lnTo>
                    <a:pt x="2489756" y="1712976"/>
                  </a:lnTo>
                  <a:lnTo>
                    <a:pt x="2436655" y="1708929"/>
                  </a:lnTo>
                  <a:lnTo>
                    <a:pt x="2384346" y="1703609"/>
                  </a:lnTo>
                  <a:lnTo>
                    <a:pt x="2361803" y="1700911"/>
                  </a:lnTo>
                  <a:lnTo>
                    <a:pt x="2341246" y="1697816"/>
                  </a:lnTo>
                  <a:lnTo>
                    <a:pt x="2318782" y="1694006"/>
                  </a:lnTo>
                  <a:lnTo>
                    <a:pt x="2296398" y="1689798"/>
                  </a:lnTo>
                  <a:lnTo>
                    <a:pt x="2251790" y="1679956"/>
                  </a:lnTo>
                  <a:lnTo>
                    <a:pt x="2207340" y="1668447"/>
                  </a:lnTo>
                  <a:lnTo>
                    <a:pt x="2163207" y="1655112"/>
                  </a:lnTo>
                  <a:lnTo>
                    <a:pt x="2119234" y="1639951"/>
                  </a:lnTo>
                  <a:lnTo>
                    <a:pt x="2075577" y="1623045"/>
                  </a:lnTo>
                  <a:lnTo>
                    <a:pt x="2032158" y="1604471"/>
                  </a:lnTo>
                  <a:lnTo>
                    <a:pt x="1989059" y="1584151"/>
                  </a:lnTo>
                  <a:lnTo>
                    <a:pt x="1946275" y="1562085"/>
                  </a:lnTo>
                  <a:lnTo>
                    <a:pt x="1903889" y="1538431"/>
                  </a:lnTo>
                  <a:lnTo>
                    <a:pt x="1861900" y="1513109"/>
                  </a:lnTo>
                  <a:lnTo>
                    <a:pt x="1820387" y="1486202"/>
                  </a:lnTo>
                  <a:lnTo>
                    <a:pt x="1779271" y="1457786"/>
                  </a:lnTo>
                  <a:lnTo>
                    <a:pt x="1738631" y="1427861"/>
                  </a:lnTo>
                  <a:lnTo>
                    <a:pt x="1698546" y="1396508"/>
                  </a:lnTo>
                  <a:lnTo>
                    <a:pt x="1659017" y="1363726"/>
                  </a:lnTo>
                  <a:lnTo>
                    <a:pt x="1620045" y="1329595"/>
                  </a:lnTo>
                  <a:lnTo>
                    <a:pt x="1581786" y="1294193"/>
                  </a:lnTo>
                  <a:lnTo>
                    <a:pt x="1544082" y="1257602"/>
                  </a:lnTo>
                  <a:lnTo>
                    <a:pt x="1507014" y="1219820"/>
                  </a:lnTo>
                  <a:lnTo>
                    <a:pt x="1470740" y="1180846"/>
                  </a:lnTo>
                  <a:lnTo>
                    <a:pt x="1435101" y="1140841"/>
                  </a:lnTo>
                  <a:lnTo>
                    <a:pt x="1400096" y="1099725"/>
                  </a:lnTo>
                  <a:lnTo>
                    <a:pt x="1365965" y="1057736"/>
                  </a:lnTo>
                  <a:lnTo>
                    <a:pt x="1332469" y="1014714"/>
                  </a:lnTo>
                  <a:lnTo>
                    <a:pt x="1299846" y="970900"/>
                  </a:lnTo>
                  <a:lnTo>
                    <a:pt x="1268016" y="926132"/>
                  </a:lnTo>
                  <a:lnTo>
                    <a:pt x="1236981" y="880650"/>
                  </a:lnTo>
                  <a:lnTo>
                    <a:pt x="1206738" y="834455"/>
                  </a:lnTo>
                  <a:lnTo>
                    <a:pt x="1177369" y="787465"/>
                  </a:lnTo>
                  <a:lnTo>
                    <a:pt x="1163003" y="763731"/>
                  </a:lnTo>
                  <a:lnTo>
                    <a:pt x="1155860" y="751825"/>
                  </a:lnTo>
                  <a:lnTo>
                    <a:pt x="1147128" y="737299"/>
                  </a:lnTo>
                  <a:lnTo>
                    <a:pt x="1140063" y="726107"/>
                  </a:lnTo>
                  <a:lnTo>
                    <a:pt x="1131491" y="712137"/>
                  </a:lnTo>
                  <a:lnTo>
                    <a:pt x="1122998" y="697136"/>
                  </a:lnTo>
                  <a:lnTo>
                    <a:pt x="1114585" y="681022"/>
                  </a:lnTo>
                  <a:lnTo>
                    <a:pt x="1106171" y="664115"/>
                  </a:lnTo>
                  <a:lnTo>
                    <a:pt x="1097916" y="646177"/>
                  </a:lnTo>
                  <a:lnTo>
                    <a:pt x="1089898" y="627364"/>
                  </a:lnTo>
                  <a:lnTo>
                    <a:pt x="1082041" y="607759"/>
                  </a:lnTo>
                  <a:lnTo>
                    <a:pt x="1074421" y="587440"/>
                  </a:lnTo>
                  <a:lnTo>
                    <a:pt x="1066960" y="566325"/>
                  </a:lnTo>
                  <a:lnTo>
                    <a:pt x="1059816" y="544577"/>
                  </a:lnTo>
                  <a:lnTo>
                    <a:pt x="1052910" y="522192"/>
                  </a:lnTo>
                  <a:lnTo>
                    <a:pt x="1046322" y="499174"/>
                  </a:lnTo>
                  <a:lnTo>
                    <a:pt x="1039972" y="475680"/>
                  </a:lnTo>
                  <a:lnTo>
                    <a:pt x="1033860" y="451629"/>
                  </a:lnTo>
                  <a:lnTo>
                    <a:pt x="1028066" y="427102"/>
                  </a:lnTo>
                  <a:lnTo>
                    <a:pt x="1022510" y="402177"/>
                  </a:lnTo>
                  <a:lnTo>
                    <a:pt x="1012269" y="350981"/>
                  </a:lnTo>
                  <a:lnTo>
                    <a:pt x="1003062" y="298435"/>
                  </a:lnTo>
                  <a:lnTo>
                    <a:pt x="994887" y="244619"/>
                  </a:lnTo>
                  <a:lnTo>
                    <a:pt x="987663" y="189532"/>
                  </a:lnTo>
                  <a:lnTo>
                    <a:pt x="986394" y="179292"/>
                  </a:lnTo>
                  <a:lnTo>
                    <a:pt x="985521" y="170800"/>
                  </a:lnTo>
                  <a:lnTo>
                    <a:pt x="984092" y="152305"/>
                  </a:lnTo>
                  <a:lnTo>
                    <a:pt x="983060" y="132223"/>
                  </a:lnTo>
                  <a:lnTo>
                    <a:pt x="982425" y="110871"/>
                  </a:lnTo>
                  <a:lnTo>
                    <a:pt x="982266" y="88408"/>
                  </a:lnTo>
                  <a:lnTo>
                    <a:pt x="982583" y="65152"/>
                  </a:lnTo>
                  <a:lnTo>
                    <a:pt x="983298" y="41260"/>
                  </a:lnTo>
                  <a:lnTo>
                    <a:pt x="984410" y="16733"/>
                  </a:lnTo>
                  <a:lnTo>
                    <a:pt x="985473" y="0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7"/>
            <p:cNvSpPr/>
            <p:nvPr/>
          </p:nvSpPr>
          <p:spPr>
            <a:xfrm>
              <a:off x="10307160" y="2459694"/>
              <a:ext cx="384843" cy="802524"/>
            </a:xfrm>
            <a:custGeom>
              <a:rect b="b" l="l" r="r" t="t"/>
              <a:pathLst>
                <a:path extrusionOk="0" h="802524" w="384843">
                  <a:moveTo>
                    <a:pt x="384843" y="0"/>
                  </a:moveTo>
                  <a:lnTo>
                    <a:pt x="0" y="504392"/>
                  </a:lnTo>
                  <a:lnTo>
                    <a:pt x="41831" y="537411"/>
                  </a:lnTo>
                  <a:lnTo>
                    <a:pt x="82312" y="571700"/>
                  </a:lnTo>
                  <a:lnTo>
                    <a:pt x="121364" y="607261"/>
                  </a:lnTo>
                  <a:lnTo>
                    <a:pt x="159068" y="644092"/>
                  </a:lnTo>
                  <a:lnTo>
                    <a:pt x="195262" y="682032"/>
                  </a:lnTo>
                  <a:lnTo>
                    <a:pt x="229871" y="721164"/>
                  </a:lnTo>
                  <a:lnTo>
                    <a:pt x="262969" y="761328"/>
                  </a:lnTo>
                  <a:lnTo>
                    <a:pt x="294402" y="802524"/>
                  </a:lnTo>
                  <a:lnTo>
                    <a:pt x="384843" y="736192"/>
                  </a:lnTo>
                  <a:lnTo>
                    <a:pt x="384843" y="0"/>
                  </a:lnTo>
                  <a:close/>
                </a:path>
              </a:pathLst>
            </a:custGeom>
            <a:solidFill>
              <a:srgbClr val="EE284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7"/>
            <p:cNvSpPr/>
            <p:nvPr/>
          </p:nvSpPr>
          <p:spPr>
            <a:xfrm>
              <a:off x="9817416" y="1775206"/>
              <a:ext cx="874586" cy="1119743"/>
            </a:xfrm>
            <a:custGeom>
              <a:rect b="b" l="l" r="r" t="t"/>
              <a:pathLst>
                <a:path extrusionOk="0" h="1119743" w="874586">
                  <a:moveTo>
                    <a:pt x="309562" y="0"/>
                  </a:moveTo>
                  <a:lnTo>
                    <a:pt x="0" y="932260"/>
                  </a:lnTo>
                  <a:lnTo>
                    <a:pt x="51832" y="950357"/>
                  </a:lnTo>
                  <a:lnTo>
                    <a:pt x="102950" y="970042"/>
                  </a:lnTo>
                  <a:lnTo>
                    <a:pt x="153273" y="991236"/>
                  </a:lnTo>
                  <a:lnTo>
                    <a:pt x="202883" y="1013937"/>
                  </a:lnTo>
                  <a:lnTo>
                    <a:pt x="251539" y="1038225"/>
                  </a:lnTo>
                  <a:lnTo>
                    <a:pt x="299243" y="1063943"/>
                  </a:lnTo>
                  <a:lnTo>
                    <a:pt x="345995" y="1091088"/>
                  </a:lnTo>
                  <a:lnTo>
                    <a:pt x="391637" y="1119743"/>
                  </a:lnTo>
                  <a:lnTo>
                    <a:pt x="874586" y="376701"/>
                  </a:lnTo>
                  <a:lnTo>
                    <a:pt x="874586" y="263090"/>
                  </a:lnTo>
                  <a:lnTo>
                    <a:pt x="853758" y="250269"/>
                  </a:lnTo>
                  <a:lnTo>
                    <a:pt x="816689" y="228282"/>
                  </a:lnTo>
                  <a:lnTo>
                    <a:pt x="779305" y="206931"/>
                  </a:lnTo>
                  <a:lnTo>
                    <a:pt x="741601" y="186213"/>
                  </a:lnTo>
                  <a:lnTo>
                    <a:pt x="703581" y="166132"/>
                  </a:lnTo>
                  <a:lnTo>
                    <a:pt x="665322" y="146684"/>
                  </a:lnTo>
                  <a:lnTo>
                    <a:pt x="626746" y="127873"/>
                  </a:lnTo>
                  <a:lnTo>
                    <a:pt x="587931" y="109696"/>
                  </a:lnTo>
                  <a:lnTo>
                    <a:pt x="548799" y="92075"/>
                  </a:lnTo>
                  <a:lnTo>
                    <a:pt x="509508" y="75168"/>
                  </a:lnTo>
                  <a:lnTo>
                    <a:pt x="469900" y="58896"/>
                  </a:lnTo>
                  <a:lnTo>
                    <a:pt x="430133" y="43179"/>
                  </a:lnTo>
                  <a:lnTo>
                    <a:pt x="390128" y="28178"/>
                  </a:lnTo>
                  <a:lnTo>
                    <a:pt x="349964" y="13732"/>
                  </a:lnTo>
                  <a:lnTo>
                    <a:pt x="309562" y="0"/>
                  </a:lnTo>
                  <a:close/>
                </a:path>
              </a:pathLst>
            </a:custGeom>
            <a:solidFill>
              <a:srgbClr val="D4A93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9229407" y="1620584"/>
              <a:ext cx="714533" cy="1052116"/>
            </a:xfrm>
            <a:custGeom>
              <a:rect b="b" l="l" r="r" t="t"/>
              <a:pathLst>
                <a:path extrusionOk="0" h="1052116" w="714533">
                  <a:moveTo>
                    <a:pt x="77072" y="0"/>
                  </a:moveTo>
                  <a:lnTo>
                    <a:pt x="0" y="979249"/>
                  </a:lnTo>
                  <a:lnTo>
                    <a:pt x="61038" y="984647"/>
                  </a:lnTo>
                  <a:lnTo>
                    <a:pt x="121602" y="991077"/>
                  </a:lnTo>
                  <a:lnTo>
                    <a:pt x="181847" y="998617"/>
                  </a:lnTo>
                  <a:lnTo>
                    <a:pt x="241775" y="1007348"/>
                  </a:lnTo>
                  <a:lnTo>
                    <a:pt x="305355" y="1017826"/>
                  </a:lnTo>
                  <a:lnTo>
                    <a:pt x="334882" y="1022747"/>
                  </a:lnTo>
                  <a:lnTo>
                    <a:pt x="362029" y="1027827"/>
                  </a:lnTo>
                  <a:lnTo>
                    <a:pt x="416162" y="1039098"/>
                  </a:lnTo>
                  <a:lnTo>
                    <a:pt x="469740" y="1052116"/>
                  </a:lnTo>
                  <a:lnTo>
                    <a:pt x="714533" y="100806"/>
                  </a:lnTo>
                  <a:lnTo>
                    <a:pt x="673258" y="90487"/>
                  </a:lnTo>
                  <a:lnTo>
                    <a:pt x="631825" y="80803"/>
                  </a:lnTo>
                  <a:lnTo>
                    <a:pt x="590231" y="71834"/>
                  </a:lnTo>
                  <a:lnTo>
                    <a:pt x="548560" y="63420"/>
                  </a:lnTo>
                  <a:lnTo>
                    <a:pt x="506809" y="55642"/>
                  </a:lnTo>
                  <a:lnTo>
                    <a:pt x="467280" y="48974"/>
                  </a:lnTo>
                  <a:lnTo>
                    <a:pt x="392350" y="36671"/>
                  </a:lnTo>
                  <a:lnTo>
                    <a:pt x="313451" y="25241"/>
                  </a:lnTo>
                  <a:lnTo>
                    <a:pt x="234631" y="15319"/>
                  </a:lnTo>
                  <a:lnTo>
                    <a:pt x="155812" y="6906"/>
                  </a:lnTo>
                  <a:lnTo>
                    <a:pt x="77072" y="0"/>
                  </a:lnTo>
                  <a:close/>
                </a:path>
              </a:pathLst>
            </a:custGeom>
            <a:solidFill>
              <a:srgbClr val="47B24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7"/>
            <p:cNvSpPr/>
            <p:nvPr/>
          </p:nvSpPr>
          <p:spPr>
            <a:xfrm>
              <a:off x="8515825" y="1606455"/>
              <a:ext cx="614996" cy="995045"/>
            </a:xfrm>
            <a:custGeom>
              <a:rect b="b" l="l" r="r" t="t"/>
              <a:pathLst>
                <a:path extrusionOk="0" h="995045" w="614996">
                  <a:moveTo>
                    <a:pt x="381793" y="0"/>
                  </a:moveTo>
                  <a:lnTo>
                    <a:pt x="304640" y="1032"/>
                  </a:lnTo>
                  <a:lnTo>
                    <a:pt x="227965" y="3175"/>
                  </a:lnTo>
                  <a:lnTo>
                    <a:pt x="151526" y="6271"/>
                  </a:lnTo>
                  <a:lnTo>
                    <a:pt x="75565" y="10318"/>
                  </a:lnTo>
                  <a:lnTo>
                    <a:pt x="0" y="15240"/>
                  </a:lnTo>
                  <a:lnTo>
                    <a:pt x="69374" y="995045"/>
                  </a:lnTo>
                  <a:lnTo>
                    <a:pt x="133746" y="990838"/>
                  </a:lnTo>
                  <a:lnTo>
                    <a:pt x="197802" y="987426"/>
                  </a:lnTo>
                  <a:lnTo>
                    <a:pt x="261618" y="984885"/>
                  </a:lnTo>
                  <a:lnTo>
                    <a:pt x="325040" y="983138"/>
                  </a:lnTo>
                  <a:lnTo>
                    <a:pt x="388222" y="982266"/>
                  </a:lnTo>
                  <a:lnTo>
                    <a:pt x="451008" y="982266"/>
                  </a:lnTo>
                  <a:lnTo>
                    <a:pt x="513476" y="983297"/>
                  </a:lnTo>
                  <a:lnTo>
                    <a:pt x="575627" y="985282"/>
                  </a:lnTo>
                  <a:lnTo>
                    <a:pt x="614996" y="3810"/>
                  </a:lnTo>
                  <a:lnTo>
                    <a:pt x="536971" y="1270"/>
                  </a:lnTo>
                  <a:lnTo>
                    <a:pt x="459184" y="80"/>
                  </a:lnTo>
                  <a:lnTo>
                    <a:pt x="381793" y="0"/>
                  </a:lnTo>
                  <a:close/>
                </a:path>
              </a:pathLst>
            </a:custGeom>
            <a:solidFill>
              <a:srgbClr val="C521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7790813" y="1635586"/>
              <a:ext cx="649130" cy="1034574"/>
            </a:xfrm>
            <a:custGeom>
              <a:rect b="b" l="l" r="r" t="t"/>
              <a:pathLst>
                <a:path extrusionOk="0" h="1034574" w="649130">
                  <a:moveTo>
                    <a:pt x="557212" y="0"/>
                  </a:moveTo>
                  <a:lnTo>
                    <a:pt x="482997" y="7302"/>
                  </a:lnTo>
                  <a:lnTo>
                    <a:pt x="409178" y="15240"/>
                  </a:lnTo>
                  <a:lnTo>
                    <a:pt x="336868" y="23573"/>
                  </a:lnTo>
                  <a:lnTo>
                    <a:pt x="324008" y="25161"/>
                  </a:lnTo>
                  <a:lnTo>
                    <a:pt x="312421" y="26193"/>
                  </a:lnTo>
                  <a:lnTo>
                    <a:pt x="277416" y="29527"/>
                  </a:lnTo>
                  <a:lnTo>
                    <a:pt x="0" y="56435"/>
                  </a:lnTo>
                  <a:lnTo>
                    <a:pt x="90171" y="1034574"/>
                  </a:lnTo>
                  <a:lnTo>
                    <a:pt x="371078" y="1007347"/>
                  </a:lnTo>
                  <a:lnTo>
                    <a:pt x="405844" y="1004013"/>
                  </a:lnTo>
                  <a:lnTo>
                    <a:pt x="429181" y="1001791"/>
                  </a:lnTo>
                  <a:lnTo>
                    <a:pt x="451088" y="999172"/>
                  </a:lnTo>
                  <a:lnTo>
                    <a:pt x="518161" y="991472"/>
                  </a:lnTo>
                  <a:lnTo>
                    <a:pt x="583803" y="984408"/>
                  </a:lnTo>
                  <a:lnTo>
                    <a:pt x="649130" y="977979"/>
                  </a:lnTo>
                  <a:lnTo>
                    <a:pt x="557212" y="0"/>
                  </a:lnTo>
                  <a:close/>
                </a:path>
              </a:pathLst>
            </a:custGeom>
            <a:solidFill>
              <a:srgbClr val="F03F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7087710" y="1704562"/>
              <a:ext cx="628650" cy="995998"/>
            </a:xfrm>
            <a:custGeom>
              <a:rect b="b" l="l" r="r" t="t"/>
              <a:pathLst>
                <a:path extrusionOk="0" h="995998" w="628650">
                  <a:moveTo>
                    <a:pt x="554672" y="0"/>
                  </a:moveTo>
                  <a:lnTo>
                    <a:pt x="489903" y="4603"/>
                  </a:lnTo>
                  <a:lnTo>
                    <a:pt x="426084" y="8335"/>
                  </a:lnTo>
                  <a:lnTo>
                    <a:pt x="363141" y="11192"/>
                  </a:lnTo>
                  <a:lnTo>
                    <a:pt x="301149" y="13017"/>
                  </a:lnTo>
                  <a:lnTo>
                    <a:pt x="240031" y="13732"/>
                  </a:lnTo>
                  <a:lnTo>
                    <a:pt x="179864" y="13334"/>
                  </a:lnTo>
                  <a:lnTo>
                    <a:pt x="120650" y="11668"/>
                  </a:lnTo>
                  <a:lnTo>
                    <a:pt x="62310" y="8652"/>
                  </a:lnTo>
                  <a:lnTo>
                    <a:pt x="0" y="988933"/>
                  </a:lnTo>
                  <a:lnTo>
                    <a:pt x="40958" y="991315"/>
                  </a:lnTo>
                  <a:lnTo>
                    <a:pt x="81756" y="993140"/>
                  </a:lnTo>
                  <a:lnTo>
                    <a:pt x="162718" y="995442"/>
                  </a:lnTo>
                  <a:lnTo>
                    <a:pt x="242808" y="995998"/>
                  </a:lnTo>
                  <a:lnTo>
                    <a:pt x="321946" y="995045"/>
                  </a:lnTo>
                  <a:lnTo>
                    <a:pt x="400129" y="992743"/>
                  </a:lnTo>
                  <a:lnTo>
                    <a:pt x="477362" y="989251"/>
                  </a:lnTo>
                  <a:lnTo>
                    <a:pt x="553482" y="984806"/>
                  </a:lnTo>
                  <a:lnTo>
                    <a:pt x="628650" y="979487"/>
                  </a:lnTo>
                  <a:lnTo>
                    <a:pt x="554672" y="0"/>
                  </a:lnTo>
                  <a:close/>
                </a:path>
              </a:pathLst>
            </a:custGeom>
            <a:solidFill>
              <a:srgbClr val="4BC4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6211331" y="1584071"/>
              <a:ext cx="813197" cy="1091962"/>
            </a:xfrm>
            <a:custGeom>
              <a:rect b="b" l="l" r="r" t="t"/>
              <a:pathLst>
                <a:path extrusionOk="0" h="1091962" w="813197">
                  <a:moveTo>
                    <a:pt x="434737" y="0"/>
                  </a:moveTo>
                  <a:lnTo>
                    <a:pt x="0" y="880903"/>
                  </a:lnTo>
                  <a:lnTo>
                    <a:pt x="39926" y="900112"/>
                  </a:lnTo>
                  <a:lnTo>
                    <a:pt x="80407" y="918686"/>
                  </a:lnTo>
                  <a:lnTo>
                    <a:pt x="121284" y="936466"/>
                  </a:lnTo>
                  <a:lnTo>
                    <a:pt x="162640" y="953532"/>
                  </a:lnTo>
                  <a:lnTo>
                    <a:pt x="204391" y="969803"/>
                  </a:lnTo>
                  <a:lnTo>
                    <a:pt x="246538" y="985282"/>
                  </a:lnTo>
                  <a:lnTo>
                    <a:pt x="289163" y="999887"/>
                  </a:lnTo>
                  <a:lnTo>
                    <a:pt x="332104" y="1013698"/>
                  </a:lnTo>
                  <a:lnTo>
                    <a:pt x="375443" y="1026636"/>
                  </a:lnTo>
                  <a:lnTo>
                    <a:pt x="419099" y="1038702"/>
                  </a:lnTo>
                  <a:lnTo>
                    <a:pt x="463073" y="1049893"/>
                  </a:lnTo>
                  <a:lnTo>
                    <a:pt x="507364" y="1060133"/>
                  </a:lnTo>
                  <a:lnTo>
                    <a:pt x="551814" y="1069419"/>
                  </a:lnTo>
                  <a:lnTo>
                    <a:pt x="596582" y="1077833"/>
                  </a:lnTo>
                  <a:lnTo>
                    <a:pt x="618966" y="1081643"/>
                  </a:lnTo>
                  <a:lnTo>
                    <a:pt x="641428" y="1085215"/>
                  </a:lnTo>
                  <a:lnTo>
                    <a:pt x="664607" y="1088628"/>
                  </a:lnTo>
                  <a:lnTo>
                    <a:pt x="676672" y="1090296"/>
                  </a:lnTo>
                  <a:lnTo>
                    <a:pt x="689133" y="1091962"/>
                  </a:lnTo>
                  <a:lnTo>
                    <a:pt x="813197" y="117554"/>
                  </a:lnTo>
                  <a:lnTo>
                    <a:pt x="808275" y="116919"/>
                  </a:lnTo>
                  <a:lnTo>
                    <a:pt x="802957" y="116204"/>
                  </a:lnTo>
                  <a:lnTo>
                    <a:pt x="791447" y="114458"/>
                  </a:lnTo>
                  <a:lnTo>
                    <a:pt x="779303" y="112553"/>
                  </a:lnTo>
                  <a:lnTo>
                    <a:pt x="767159" y="110489"/>
                  </a:lnTo>
                  <a:lnTo>
                    <a:pt x="742949" y="105886"/>
                  </a:lnTo>
                  <a:lnTo>
                    <a:pt x="718820" y="100806"/>
                  </a:lnTo>
                  <a:lnTo>
                    <a:pt x="694769" y="95250"/>
                  </a:lnTo>
                  <a:lnTo>
                    <a:pt x="670718" y="89138"/>
                  </a:lnTo>
                  <a:lnTo>
                    <a:pt x="646826" y="82550"/>
                  </a:lnTo>
                  <a:lnTo>
                    <a:pt x="622935" y="75406"/>
                  </a:lnTo>
                  <a:lnTo>
                    <a:pt x="599122" y="67786"/>
                  </a:lnTo>
                  <a:lnTo>
                    <a:pt x="575468" y="59611"/>
                  </a:lnTo>
                  <a:lnTo>
                    <a:pt x="551814" y="50958"/>
                  </a:lnTo>
                  <a:lnTo>
                    <a:pt x="528241" y="41750"/>
                  </a:lnTo>
                  <a:lnTo>
                    <a:pt x="504744" y="32067"/>
                  </a:lnTo>
                  <a:lnTo>
                    <a:pt x="481329" y="21907"/>
                  </a:lnTo>
                  <a:lnTo>
                    <a:pt x="457993" y="11192"/>
                  </a:lnTo>
                  <a:lnTo>
                    <a:pt x="434737" y="0"/>
                  </a:lnTo>
                  <a:close/>
                </a:path>
              </a:pathLst>
            </a:custGeom>
            <a:solidFill>
              <a:srgbClr val="F9B4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5504338" y="1255300"/>
              <a:ext cx="1038938" cy="1115298"/>
            </a:xfrm>
            <a:custGeom>
              <a:rect b="b" l="l" r="r" t="t"/>
              <a:pathLst>
                <a:path extrusionOk="0" h="1115298" w="1038938">
                  <a:moveTo>
                    <a:pt x="694451" y="0"/>
                  </a:moveTo>
                  <a:lnTo>
                    <a:pt x="0" y="694690"/>
                  </a:lnTo>
                  <a:lnTo>
                    <a:pt x="29686" y="723979"/>
                  </a:lnTo>
                  <a:lnTo>
                    <a:pt x="59768" y="752872"/>
                  </a:lnTo>
                  <a:lnTo>
                    <a:pt x="90407" y="781447"/>
                  </a:lnTo>
                  <a:lnTo>
                    <a:pt x="121522" y="809704"/>
                  </a:lnTo>
                  <a:lnTo>
                    <a:pt x="153193" y="837644"/>
                  </a:lnTo>
                  <a:lnTo>
                    <a:pt x="185261" y="865108"/>
                  </a:lnTo>
                  <a:lnTo>
                    <a:pt x="217883" y="892254"/>
                  </a:lnTo>
                  <a:lnTo>
                    <a:pt x="250983" y="918924"/>
                  </a:lnTo>
                  <a:lnTo>
                    <a:pt x="284558" y="945118"/>
                  </a:lnTo>
                  <a:lnTo>
                    <a:pt x="318689" y="970915"/>
                  </a:lnTo>
                  <a:lnTo>
                    <a:pt x="353297" y="996236"/>
                  </a:lnTo>
                  <a:lnTo>
                    <a:pt x="388381" y="1021079"/>
                  </a:lnTo>
                  <a:lnTo>
                    <a:pt x="424021" y="1045448"/>
                  </a:lnTo>
                  <a:lnTo>
                    <a:pt x="460216" y="1069261"/>
                  </a:lnTo>
                  <a:lnTo>
                    <a:pt x="496887" y="1092597"/>
                  </a:lnTo>
                  <a:lnTo>
                    <a:pt x="534113" y="1115298"/>
                  </a:lnTo>
                  <a:lnTo>
                    <a:pt x="1038938" y="272653"/>
                  </a:lnTo>
                  <a:lnTo>
                    <a:pt x="993775" y="244554"/>
                  </a:lnTo>
                  <a:lnTo>
                    <a:pt x="949166" y="214629"/>
                  </a:lnTo>
                  <a:lnTo>
                    <a:pt x="905033" y="182879"/>
                  </a:lnTo>
                  <a:lnTo>
                    <a:pt x="861614" y="149463"/>
                  </a:lnTo>
                  <a:lnTo>
                    <a:pt x="818752" y="114379"/>
                  </a:lnTo>
                  <a:lnTo>
                    <a:pt x="776604" y="77787"/>
                  </a:lnTo>
                  <a:lnTo>
                    <a:pt x="735171" y="39608"/>
                  </a:lnTo>
                  <a:lnTo>
                    <a:pt x="694451" y="0"/>
                  </a:lnTo>
                  <a:close/>
                </a:path>
              </a:pathLst>
            </a:custGeom>
            <a:solidFill>
              <a:srgbClr val="9619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4992211" y="781670"/>
              <a:ext cx="1118313" cy="1033462"/>
            </a:xfrm>
            <a:custGeom>
              <a:rect b="b" l="l" r="r" t="t"/>
              <a:pathLst>
                <a:path extrusionOk="0" h="1033462" w="1118313">
                  <a:moveTo>
                    <a:pt x="838676" y="0"/>
                  </a:moveTo>
                  <a:lnTo>
                    <a:pt x="0" y="511333"/>
                  </a:lnTo>
                  <a:lnTo>
                    <a:pt x="42545" y="579516"/>
                  </a:lnTo>
                  <a:lnTo>
                    <a:pt x="86676" y="646984"/>
                  </a:lnTo>
                  <a:lnTo>
                    <a:pt x="132238" y="713581"/>
                  </a:lnTo>
                  <a:lnTo>
                    <a:pt x="179466" y="779382"/>
                  </a:lnTo>
                  <a:lnTo>
                    <a:pt x="228282" y="844391"/>
                  </a:lnTo>
                  <a:lnTo>
                    <a:pt x="278765" y="908367"/>
                  </a:lnTo>
                  <a:lnTo>
                    <a:pt x="330993" y="971391"/>
                  </a:lnTo>
                  <a:lnTo>
                    <a:pt x="384888" y="1033462"/>
                  </a:lnTo>
                  <a:lnTo>
                    <a:pt x="1118313" y="380047"/>
                  </a:lnTo>
                  <a:lnTo>
                    <a:pt x="1080213" y="336232"/>
                  </a:lnTo>
                  <a:lnTo>
                    <a:pt x="1042987" y="291226"/>
                  </a:lnTo>
                  <a:lnTo>
                    <a:pt x="1006633" y="245109"/>
                  </a:lnTo>
                  <a:lnTo>
                    <a:pt x="971152" y="197961"/>
                  </a:lnTo>
                  <a:lnTo>
                    <a:pt x="936625" y="149859"/>
                  </a:lnTo>
                  <a:lnTo>
                    <a:pt x="903048" y="100726"/>
                  </a:lnTo>
                  <a:lnTo>
                    <a:pt x="870346" y="50800"/>
                  </a:lnTo>
                  <a:lnTo>
                    <a:pt x="838676" y="0"/>
                  </a:lnTo>
                  <a:close/>
                </a:path>
              </a:pathLst>
            </a:custGeom>
            <a:solidFill>
              <a:srgbClr val="F25E3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7"/>
            <p:cNvSpPr/>
            <p:nvPr/>
          </p:nvSpPr>
          <p:spPr>
            <a:xfrm>
              <a:off x="4688522" y="288751"/>
              <a:ext cx="1082436" cy="834627"/>
            </a:xfrm>
            <a:custGeom>
              <a:rect b="b" l="l" r="r" t="t"/>
              <a:pathLst>
                <a:path extrusionOk="0" h="834627" w="1082436">
                  <a:moveTo>
                    <a:pt x="970041" y="0"/>
                  </a:moveTo>
                  <a:lnTo>
                    <a:pt x="0" y="154305"/>
                  </a:lnTo>
                  <a:lnTo>
                    <a:pt x="6746" y="194786"/>
                  </a:lnTo>
                  <a:lnTo>
                    <a:pt x="13970" y="235505"/>
                  </a:lnTo>
                  <a:lnTo>
                    <a:pt x="21827" y="276463"/>
                  </a:lnTo>
                  <a:lnTo>
                    <a:pt x="30321" y="317738"/>
                  </a:lnTo>
                  <a:lnTo>
                    <a:pt x="39448" y="359250"/>
                  </a:lnTo>
                  <a:lnTo>
                    <a:pt x="49450" y="401002"/>
                  </a:lnTo>
                  <a:lnTo>
                    <a:pt x="60165" y="443071"/>
                  </a:lnTo>
                  <a:lnTo>
                    <a:pt x="71833" y="485457"/>
                  </a:lnTo>
                  <a:lnTo>
                    <a:pt x="84453" y="528082"/>
                  </a:lnTo>
                  <a:lnTo>
                    <a:pt x="98027" y="571024"/>
                  </a:lnTo>
                  <a:lnTo>
                    <a:pt x="112632" y="614282"/>
                  </a:lnTo>
                  <a:lnTo>
                    <a:pt x="128507" y="657859"/>
                  </a:lnTo>
                  <a:lnTo>
                    <a:pt x="145652" y="701675"/>
                  </a:lnTo>
                  <a:lnTo>
                    <a:pt x="164226" y="745728"/>
                  </a:lnTo>
                  <a:lnTo>
                    <a:pt x="184308" y="790098"/>
                  </a:lnTo>
                  <a:lnTo>
                    <a:pt x="206057" y="834627"/>
                  </a:lnTo>
                  <a:lnTo>
                    <a:pt x="1082436" y="390922"/>
                  </a:lnTo>
                  <a:lnTo>
                    <a:pt x="1073387" y="372427"/>
                  </a:lnTo>
                  <a:lnTo>
                    <a:pt x="1064577" y="352900"/>
                  </a:lnTo>
                  <a:lnTo>
                    <a:pt x="1055925" y="332342"/>
                  </a:lnTo>
                  <a:lnTo>
                    <a:pt x="1047511" y="310911"/>
                  </a:lnTo>
                  <a:lnTo>
                    <a:pt x="1039336" y="288528"/>
                  </a:lnTo>
                  <a:lnTo>
                    <a:pt x="1031477" y="265351"/>
                  </a:lnTo>
                  <a:lnTo>
                    <a:pt x="1023937" y="241458"/>
                  </a:lnTo>
                  <a:lnTo>
                    <a:pt x="1016713" y="216852"/>
                  </a:lnTo>
                  <a:lnTo>
                    <a:pt x="1009729" y="191611"/>
                  </a:lnTo>
                  <a:lnTo>
                    <a:pt x="1003141" y="165734"/>
                  </a:lnTo>
                  <a:lnTo>
                    <a:pt x="996870" y="139303"/>
                  </a:lnTo>
                  <a:lnTo>
                    <a:pt x="990917" y="112316"/>
                  </a:lnTo>
                  <a:lnTo>
                    <a:pt x="985202" y="84851"/>
                  </a:lnTo>
                  <a:lnTo>
                    <a:pt x="979883" y="56991"/>
                  </a:lnTo>
                  <a:lnTo>
                    <a:pt x="970041" y="0"/>
                  </a:lnTo>
                  <a:close/>
                </a:path>
              </a:pathLst>
            </a:custGeom>
            <a:solidFill>
              <a:srgbClr val="E518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7"/>
            <p:cNvSpPr/>
            <p:nvPr/>
          </p:nvSpPr>
          <p:spPr>
            <a:xfrm>
              <a:off x="4657168" y="0"/>
              <a:ext cx="985379" cy="253191"/>
            </a:xfrm>
            <a:custGeom>
              <a:rect b="b" l="l" r="r" t="t"/>
              <a:pathLst>
                <a:path extrusionOk="0" h="253191" w="985379">
                  <a:moveTo>
                    <a:pt x="1911" y="0"/>
                  </a:moveTo>
                  <a:lnTo>
                    <a:pt x="1111" y="19194"/>
                  </a:lnTo>
                  <a:lnTo>
                    <a:pt x="79" y="63724"/>
                  </a:lnTo>
                  <a:lnTo>
                    <a:pt x="0" y="109204"/>
                  </a:lnTo>
                  <a:lnTo>
                    <a:pt x="873" y="155799"/>
                  </a:lnTo>
                  <a:lnTo>
                    <a:pt x="3094" y="203661"/>
                  </a:lnTo>
                  <a:lnTo>
                    <a:pt x="6667" y="253191"/>
                  </a:lnTo>
                  <a:lnTo>
                    <a:pt x="985123" y="167148"/>
                  </a:lnTo>
                  <a:lnTo>
                    <a:pt x="983614" y="146590"/>
                  </a:lnTo>
                  <a:lnTo>
                    <a:pt x="982662" y="124524"/>
                  </a:lnTo>
                  <a:lnTo>
                    <a:pt x="982266" y="101030"/>
                  </a:lnTo>
                  <a:lnTo>
                    <a:pt x="982345" y="76424"/>
                  </a:lnTo>
                  <a:lnTo>
                    <a:pt x="982901" y="50865"/>
                  </a:lnTo>
                  <a:lnTo>
                    <a:pt x="983932" y="24511"/>
                  </a:lnTo>
                  <a:lnTo>
                    <a:pt x="985379" y="0"/>
                  </a:lnTo>
                  <a:lnTo>
                    <a:pt x="1911" y="0"/>
                  </a:lnTo>
                  <a:close/>
                </a:path>
              </a:pathLst>
            </a:custGeom>
            <a:solidFill>
              <a:srgbClr val="F68A3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0" y="0"/>
              <a:ext cx="4035900" cy="3120612"/>
            </a:xfrm>
            <a:custGeom>
              <a:rect b="b" l="l" r="r" t="t"/>
              <a:pathLst>
                <a:path extrusionOk="0" h="3120612" w="4035900">
                  <a:moveTo>
                    <a:pt x="1515723" y="0"/>
                  </a:moveTo>
                  <a:lnTo>
                    <a:pt x="1521062" y="20622"/>
                  </a:lnTo>
                  <a:lnTo>
                    <a:pt x="1530508" y="53801"/>
                  </a:lnTo>
                  <a:lnTo>
                    <a:pt x="1540668" y="86662"/>
                  </a:lnTo>
                  <a:lnTo>
                    <a:pt x="1551463" y="119127"/>
                  </a:lnTo>
                  <a:lnTo>
                    <a:pt x="1562893" y="151352"/>
                  </a:lnTo>
                  <a:lnTo>
                    <a:pt x="1574958" y="183182"/>
                  </a:lnTo>
                  <a:lnTo>
                    <a:pt x="1587658" y="214614"/>
                  </a:lnTo>
                  <a:lnTo>
                    <a:pt x="1600913" y="245729"/>
                  </a:lnTo>
                  <a:lnTo>
                    <a:pt x="1614724" y="276449"/>
                  </a:lnTo>
                  <a:lnTo>
                    <a:pt x="1629092" y="306689"/>
                  </a:lnTo>
                  <a:lnTo>
                    <a:pt x="1644014" y="336615"/>
                  </a:lnTo>
                  <a:lnTo>
                    <a:pt x="1659492" y="366062"/>
                  </a:lnTo>
                  <a:lnTo>
                    <a:pt x="1675367" y="395034"/>
                  </a:lnTo>
                  <a:lnTo>
                    <a:pt x="1691718" y="423609"/>
                  </a:lnTo>
                  <a:lnTo>
                    <a:pt x="1708546" y="451629"/>
                  </a:lnTo>
                  <a:lnTo>
                    <a:pt x="1743471" y="506556"/>
                  </a:lnTo>
                  <a:lnTo>
                    <a:pt x="1779825" y="559579"/>
                  </a:lnTo>
                  <a:lnTo>
                    <a:pt x="1817687" y="610934"/>
                  </a:lnTo>
                  <a:lnTo>
                    <a:pt x="1856739" y="660544"/>
                  </a:lnTo>
                  <a:lnTo>
                    <a:pt x="1896982" y="708486"/>
                  </a:lnTo>
                  <a:lnTo>
                    <a:pt x="1938257" y="754761"/>
                  </a:lnTo>
                  <a:lnTo>
                    <a:pt x="1980564" y="799450"/>
                  </a:lnTo>
                  <a:lnTo>
                    <a:pt x="2023665" y="842550"/>
                  </a:lnTo>
                  <a:lnTo>
                    <a:pt x="2045493" y="863505"/>
                  </a:lnTo>
                  <a:lnTo>
                    <a:pt x="2069702" y="886206"/>
                  </a:lnTo>
                  <a:lnTo>
                    <a:pt x="2087323" y="902161"/>
                  </a:lnTo>
                  <a:lnTo>
                    <a:pt x="2105580" y="917321"/>
                  </a:lnTo>
                  <a:lnTo>
                    <a:pt x="2132329" y="938832"/>
                  </a:lnTo>
                  <a:lnTo>
                    <a:pt x="2155506" y="957009"/>
                  </a:lnTo>
                  <a:lnTo>
                    <a:pt x="2178605" y="974630"/>
                  </a:lnTo>
                  <a:lnTo>
                    <a:pt x="2201386" y="991696"/>
                  </a:lnTo>
                  <a:lnTo>
                    <a:pt x="2224087" y="1008364"/>
                  </a:lnTo>
                  <a:lnTo>
                    <a:pt x="2268775" y="1040352"/>
                  </a:lnTo>
                  <a:lnTo>
                    <a:pt x="2312668" y="1070832"/>
                  </a:lnTo>
                  <a:lnTo>
                    <a:pt x="2355769" y="1100122"/>
                  </a:lnTo>
                  <a:lnTo>
                    <a:pt x="2397997" y="1128379"/>
                  </a:lnTo>
                  <a:lnTo>
                    <a:pt x="2439352" y="1155685"/>
                  </a:lnTo>
                  <a:lnTo>
                    <a:pt x="2479912" y="1182275"/>
                  </a:lnTo>
                  <a:lnTo>
                    <a:pt x="2519521" y="1208231"/>
                  </a:lnTo>
                  <a:lnTo>
                    <a:pt x="2558256" y="1233631"/>
                  </a:lnTo>
                  <a:lnTo>
                    <a:pt x="2595879" y="1258634"/>
                  </a:lnTo>
                  <a:lnTo>
                    <a:pt x="2632549" y="1283161"/>
                  </a:lnTo>
                  <a:lnTo>
                    <a:pt x="2668111" y="1307370"/>
                  </a:lnTo>
                  <a:lnTo>
                    <a:pt x="2702560" y="1331421"/>
                  </a:lnTo>
                  <a:lnTo>
                    <a:pt x="2735738" y="1355153"/>
                  </a:lnTo>
                  <a:lnTo>
                    <a:pt x="2767567" y="1378729"/>
                  </a:lnTo>
                  <a:lnTo>
                    <a:pt x="2797968" y="1402065"/>
                  </a:lnTo>
                  <a:lnTo>
                    <a:pt x="2826940" y="1425162"/>
                  </a:lnTo>
                  <a:lnTo>
                    <a:pt x="2854244" y="1448022"/>
                  </a:lnTo>
                  <a:lnTo>
                    <a:pt x="2879803" y="1470565"/>
                  </a:lnTo>
                  <a:lnTo>
                    <a:pt x="2891948" y="1481757"/>
                  </a:lnTo>
                  <a:lnTo>
                    <a:pt x="2903616" y="1492790"/>
                  </a:lnTo>
                  <a:lnTo>
                    <a:pt x="2914728" y="1503743"/>
                  </a:lnTo>
                  <a:lnTo>
                    <a:pt x="2925445" y="1514618"/>
                  </a:lnTo>
                  <a:lnTo>
                    <a:pt x="2935683" y="1525334"/>
                  </a:lnTo>
                  <a:lnTo>
                    <a:pt x="2945367" y="1535891"/>
                  </a:lnTo>
                  <a:lnTo>
                    <a:pt x="2954575" y="1546368"/>
                  </a:lnTo>
                  <a:lnTo>
                    <a:pt x="2963306" y="1556607"/>
                  </a:lnTo>
                  <a:lnTo>
                    <a:pt x="2971482" y="1566767"/>
                  </a:lnTo>
                  <a:lnTo>
                    <a:pt x="2979102" y="1576690"/>
                  </a:lnTo>
                  <a:lnTo>
                    <a:pt x="2986325" y="1586452"/>
                  </a:lnTo>
                  <a:lnTo>
                    <a:pt x="2992992" y="1596057"/>
                  </a:lnTo>
                  <a:lnTo>
                    <a:pt x="2999263" y="1605423"/>
                  </a:lnTo>
                  <a:lnTo>
                    <a:pt x="3005057" y="1614631"/>
                  </a:lnTo>
                  <a:lnTo>
                    <a:pt x="3015297" y="1632490"/>
                  </a:lnTo>
                  <a:lnTo>
                    <a:pt x="3023870" y="1649793"/>
                  </a:lnTo>
                  <a:lnTo>
                    <a:pt x="3031092" y="1666621"/>
                  </a:lnTo>
                  <a:lnTo>
                    <a:pt x="3037046" y="1683370"/>
                  </a:lnTo>
                  <a:lnTo>
                    <a:pt x="3041967" y="1700197"/>
                  </a:lnTo>
                  <a:lnTo>
                    <a:pt x="3045936" y="1717421"/>
                  </a:lnTo>
                  <a:lnTo>
                    <a:pt x="3049190" y="1735201"/>
                  </a:lnTo>
                  <a:lnTo>
                    <a:pt x="3050777" y="1744488"/>
                  </a:lnTo>
                  <a:lnTo>
                    <a:pt x="3052841" y="1761157"/>
                  </a:lnTo>
                  <a:lnTo>
                    <a:pt x="3053714" y="1776238"/>
                  </a:lnTo>
                  <a:lnTo>
                    <a:pt x="3053556" y="1789811"/>
                  </a:lnTo>
                  <a:lnTo>
                    <a:pt x="3052523" y="1802193"/>
                  </a:lnTo>
                  <a:lnTo>
                    <a:pt x="3050698" y="1813704"/>
                  </a:lnTo>
                  <a:lnTo>
                    <a:pt x="3048158" y="1824736"/>
                  </a:lnTo>
                  <a:lnTo>
                    <a:pt x="3044744" y="1835611"/>
                  </a:lnTo>
                  <a:lnTo>
                    <a:pt x="3040379" y="1846802"/>
                  </a:lnTo>
                  <a:lnTo>
                    <a:pt x="3034823" y="1858471"/>
                  </a:lnTo>
                  <a:lnTo>
                    <a:pt x="3027758" y="1870854"/>
                  </a:lnTo>
                  <a:lnTo>
                    <a:pt x="3019107" y="1883950"/>
                  </a:lnTo>
                  <a:lnTo>
                    <a:pt x="3014186" y="1890776"/>
                  </a:lnTo>
                  <a:lnTo>
                    <a:pt x="3008708" y="1897761"/>
                  </a:lnTo>
                  <a:lnTo>
                    <a:pt x="3002834" y="1904905"/>
                  </a:lnTo>
                  <a:lnTo>
                    <a:pt x="2996484" y="1912129"/>
                  </a:lnTo>
                  <a:lnTo>
                    <a:pt x="2989658" y="1919509"/>
                  </a:lnTo>
                  <a:lnTo>
                    <a:pt x="2982356" y="1926971"/>
                  </a:lnTo>
                  <a:lnTo>
                    <a:pt x="2974498" y="1934512"/>
                  </a:lnTo>
                  <a:lnTo>
                    <a:pt x="2966243" y="1942132"/>
                  </a:lnTo>
                  <a:lnTo>
                    <a:pt x="2948304" y="1957292"/>
                  </a:lnTo>
                  <a:lnTo>
                    <a:pt x="2928620" y="1972532"/>
                  </a:lnTo>
                  <a:lnTo>
                    <a:pt x="2907347" y="1987535"/>
                  </a:lnTo>
                  <a:lnTo>
                    <a:pt x="2884487" y="2002218"/>
                  </a:lnTo>
                  <a:lnTo>
                    <a:pt x="2860198" y="2016427"/>
                  </a:lnTo>
                  <a:lnTo>
                    <a:pt x="2834639" y="2030079"/>
                  </a:lnTo>
                  <a:lnTo>
                    <a:pt x="2807970" y="2043097"/>
                  </a:lnTo>
                  <a:lnTo>
                    <a:pt x="2780347" y="2055400"/>
                  </a:lnTo>
                  <a:lnTo>
                    <a:pt x="2751772" y="2066910"/>
                  </a:lnTo>
                  <a:lnTo>
                    <a:pt x="2722482" y="2077546"/>
                  </a:lnTo>
                  <a:lnTo>
                    <a:pt x="2692558" y="2087309"/>
                  </a:lnTo>
                  <a:lnTo>
                    <a:pt x="2676921" y="2091992"/>
                  </a:lnTo>
                  <a:lnTo>
                    <a:pt x="2660887" y="2096596"/>
                  </a:lnTo>
                  <a:lnTo>
                    <a:pt x="2628423" y="2105168"/>
                  </a:lnTo>
                  <a:lnTo>
                    <a:pt x="2595958" y="2112709"/>
                  </a:lnTo>
                  <a:lnTo>
                    <a:pt x="2563336" y="2119297"/>
                  </a:lnTo>
                  <a:lnTo>
                    <a:pt x="2530633" y="2124932"/>
                  </a:lnTo>
                  <a:lnTo>
                    <a:pt x="2497851" y="2129536"/>
                  </a:lnTo>
                  <a:lnTo>
                    <a:pt x="2464911" y="2133187"/>
                  </a:lnTo>
                  <a:lnTo>
                    <a:pt x="2431969" y="2135886"/>
                  </a:lnTo>
                  <a:lnTo>
                    <a:pt x="2398871" y="2137632"/>
                  </a:lnTo>
                  <a:lnTo>
                    <a:pt x="2365771" y="2138347"/>
                  </a:lnTo>
                  <a:lnTo>
                    <a:pt x="2332592" y="2138109"/>
                  </a:lnTo>
                  <a:lnTo>
                    <a:pt x="2299333" y="2136918"/>
                  </a:lnTo>
                  <a:lnTo>
                    <a:pt x="2265996" y="2134775"/>
                  </a:lnTo>
                  <a:lnTo>
                    <a:pt x="2232658" y="2131679"/>
                  </a:lnTo>
                  <a:lnTo>
                    <a:pt x="2199242" y="2127631"/>
                  </a:lnTo>
                  <a:lnTo>
                    <a:pt x="2165824" y="2122551"/>
                  </a:lnTo>
                  <a:lnTo>
                    <a:pt x="2132408" y="2116598"/>
                  </a:lnTo>
                  <a:lnTo>
                    <a:pt x="2098912" y="2109613"/>
                  </a:lnTo>
                  <a:lnTo>
                    <a:pt x="2065496" y="2101755"/>
                  </a:lnTo>
                  <a:lnTo>
                    <a:pt x="2032078" y="2092865"/>
                  </a:lnTo>
                  <a:lnTo>
                    <a:pt x="1998741" y="2083102"/>
                  </a:lnTo>
                  <a:lnTo>
                    <a:pt x="1965483" y="2072466"/>
                  </a:lnTo>
                  <a:lnTo>
                    <a:pt x="1932225" y="2060797"/>
                  </a:lnTo>
                  <a:lnTo>
                    <a:pt x="1899124" y="2048336"/>
                  </a:lnTo>
                  <a:lnTo>
                    <a:pt x="1866184" y="2034921"/>
                  </a:lnTo>
                  <a:lnTo>
                    <a:pt x="1833323" y="2020634"/>
                  </a:lnTo>
                  <a:lnTo>
                    <a:pt x="1800621" y="2005552"/>
                  </a:lnTo>
                  <a:lnTo>
                    <a:pt x="1768077" y="1989598"/>
                  </a:lnTo>
                  <a:lnTo>
                    <a:pt x="1735771" y="1972771"/>
                  </a:lnTo>
                  <a:lnTo>
                    <a:pt x="1703625" y="1955150"/>
                  </a:lnTo>
                  <a:lnTo>
                    <a:pt x="1671796" y="1936735"/>
                  </a:lnTo>
                  <a:lnTo>
                    <a:pt x="1640125" y="1917526"/>
                  </a:lnTo>
                  <a:lnTo>
                    <a:pt x="1608772" y="1897523"/>
                  </a:lnTo>
                  <a:lnTo>
                    <a:pt x="1577657" y="1876806"/>
                  </a:lnTo>
                  <a:lnTo>
                    <a:pt x="1546860" y="1855375"/>
                  </a:lnTo>
                  <a:lnTo>
                    <a:pt x="1514077" y="1831642"/>
                  </a:lnTo>
                  <a:lnTo>
                    <a:pt x="1479311" y="1805925"/>
                  </a:lnTo>
                  <a:lnTo>
                    <a:pt x="1444227" y="1779492"/>
                  </a:lnTo>
                  <a:lnTo>
                    <a:pt x="1408906" y="1752505"/>
                  </a:lnTo>
                  <a:lnTo>
                    <a:pt x="1373187" y="1724882"/>
                  </a:lnTo>
                  <a:lnTo>
                    <a:pt x="1337071" y="1696784"/>
                  </a:lnTo>
                  <a:lnTo>
                    <a:pt x="1300558" y="1668129"/>
                  </a:lnTo>
                  <a:lnTo>
                    <a:pt x="1263569" y="1639079"/>
                  </a:lnTo>
                  <a:lnTo>
                    <a:pt x="1226105" y="1609551"/>
                  </a:lnTo>
                  <a:lnTo>
                    <a:pt x="1188005" y="1579626"/>
                  </a:lnTo>
                  <a:lnTo>
                    <a:pt x="1149350" y="1549305"/>
                  </a:lnTo>
                  <a:lnTo>
                    <a:pt x="1109899" y="1518825"/>
                  </a:lnTo>
                  <a:lnTo>
                    <a:pt x="1069736" y="1488027"/>
                  </a:lnTo>
                  <a:lnTo>
                    <a:pt x="1028778" y="1457071"/>
                  </a:lnTo>
                  <a:lnTo>
                    <a:pt x="986947" y="1426036"/>
                  </a:lnTo>
                  <a:lnTo>
                    <a:pt x="944244" y="1394921"/>
                  </a:lnTo>
                  <a:lnTo>
                    <a:pt x="900508" y="1363965"/>
                  </a:lnTo>
                  <a:lnTo>
                    <a:pt x="855662" y="1333008"/>
                  </a:lnTo>
                  <a:lnTo>
                    <a:pt x="809783" y="1302370"/>
                  </a:lnTo>
                  <a:lnTo>
                    <a:pt x="762793" y="1272048"/>
                  </a:lnTo>
                  <a:lnTo>
                    <a:pt x="711676" y="1240457"/>
                  </a:lnTo>
                  <a:lnTo>
                    <a:pt x="701594" y="1234266"/>
                  </a:lnTo>
                  <a:lnTo>
                    <a:pt x="691276" y="1228233"/>
                  </a:lnTo>
                  <a:lnTo>
                    <a:pt x="669368" y="1216565"/>
                  </a:lnTo>
                  <a:lnTo>
                    <a:pt x="641826" y="1202277"/>
                  </a:lnTo>
                  <a:lnTo>
                    <a:pt x="614838" y="1188704"/>
                  </a:lnTo>
                  <a:lnTo>
                    <a:pt x="587612" y="1175448"/>
                  </a:lnTo>
                  <a:lnTo>
                    <a:pt x="532526" y="1149970"/>
                  </a:lnTo>
                  <a:lnTo>
                    <a:pt x="476646" y="1125840"/>
                  </a:lnTo>
                  <a:lnTo>
                    <a:pt x="419972" y="1103297"/>
                  </a:lnTo>
                  <a:lnTo>
                    <a:pt x="362663" y="1082262"/>
                  </a:lnTo>
                  <a:lnTo>
                    <a:pt x="304641" y="1062816"/>
                  </a:lnTo>
                  <a:lnTo>
                    <a:pt x="246062" y="1044877"/>
                  </a:lnTo>
                  <a:lnTo>
                    <a:pt x="186927" y="1028685"/>
                  </a:lnTo>
                  <a:lnTo>
                    <a:pt x="127317" y="1014079"/>
                  </a:lnTo>
                  <a:lnTo>
                    <a:pt x="67388" y="1001142"/>
                  </a:lnTo>
                  <a:lnTo>
                    <a:pt x="7143" y="989950"/>
                  </a:lnTo>
                  <a:lnTo>
                    <a:pt x="0" y="988824"/>
                  </a:lnTo>
                  <a:lnTo>
                    <a:pt x="0" y="1996696"/>
                  </a:lnTo>
                  <a:lnTo>
                    <a:pt x="4841" y="1998171"/>
                  </a:lnTo>
                  <a:lnTo>
                    <a:pt x="36988" y="2008966"/>
                  </a:lnTo>
                  <a:lnTo>
                    <a:pt x="68896" y="2020713"/>
                  </a:lnTo>
                  <a:lnTo>
                    <a:pt x="100567" y="2033334"/>
                  </a:lnTo>
                  <a:lnTo>
                    <a:pt x="131999" y="2046827"/>
                  </a:lnTo>
                  <a:lnTo>
                    <a:pt x="163193" y="2061273"/>
                  </a:lnTo>
                  <a:lnTo>
                    <a:pt x="194229" y="2076672"/>
                  </a:lnTo>
                  <a:lnTo>
                    <a:pt x="207995" y="2083816"/>
                  </a:lnTo>
                  <a:lnTo>
                    <a:pt x="207962" y="2083816"/>
                  </a:lnTo>
                  <a:lnTo>
                    <a:pt x="221376" y="2091992"/>
                  </a:lnTo>
                  <a:lnTo>
                    <a:pt x="237727" y="2102231"/>
                  </a:lnTo>
                  <a:lnTo>
                    <a:pt x="270588" y="2123425"/>
                  </a:lnTo>
                  <a:lnTo>
                    <a:pt x="303767" y="2145570"/>
                  </a:lnTo>
                  <a:lnTo>
                    <a:pt x="337263" y="2168668"/>
                  </a:lnTo>
                  <a:lnTo>
                    <a:pt x="371077" y="2192718"/>
                  </a:lnTo>
                  <a:lnTo>
                    <a:pt x="405208" y="2217484"/>
                  </a:lnTo>
                  <a:lnTo>
                    <a:pt x="439737" y="2243122"/>
                  </a:lnTo>
                  <a:lnTo>
                    <a:pt x="474662" y="2269475"/>
                  </a:lnTo>
                  <a:lnTo>
                    <a:pt x="509983" y="2296621"/>
                  </a:lnTo>
                  <a:lnTo>
                    <a:pt x="545702" y="2324324"/>
                  </a:lnTo>
                  <a:lnTo>
                    <a:pt x="581976" y="2352660"/>
                  </a:lnTo>
                  <a:lnTo>
                    <a:pt x="618647" y="2381474"/>
                  </a:lnTo>
                  <a:lnTo>
                    <a:pt x="655874" y="2410762"/>
                  </a:lnTo>
                  <a:lnTo>
                    <a:pt x="693578" y="2440448"/>
                  </a:lnTo>
                  <a:lnTo>
                    <a:pt x="731916" y="2470531"/>
                  </a:lnTo>
                  <a:lnTo>
                    <a:pt x="770809" y="2500852"/>
                  </a:lnTo>
                  <a:lnTo>
                    <a:pt x="810418" y="2531412"/>
                  </a:lnTo>
                  <a:lnTo>
                    <a:pt x="850582" y="2562131"/>
                  </a:lnTo>
                  <a:lnTo>
                    <a:pt x="891539" y="2592927"/>
                  </a:lnTo>
                  <a:lnTo>
                    <a:pt x="933132" y="2623725"/>
                  </a:lnTo>
                  <a:lnTo>
                    <a:pt x="977343" y="2655713"/>
                  </a:lnTo>
                  <a:lnTo>
                    <a:pt x="1024651" y="2688655"/>
                  </a:lnTo>
                  <a:lnTo>
                    <a:pt x="1072672" y="2720642"/>
                  </a:lnTo>
                  <a:lnTo>
                    <a:pt x="1121568" y="2751757"/>
                  </a:lnTo>
                  <a:lnTo>
                    <a:pt x="1171177" y="2781840"/>
                  </a:lnTo>
                  <a:lnTo>
                    <a:pt x="1221660" y="2810971"/>
                  </a:lnTo>
                  <a:lnTo>
                    <a:pt x="1272857" y="2839149"/>
                  </a:lnTo>
                  <a:lnTo>
                    <a:pt x="1324927" y="2866137"/>
                  </a:lnTo>
                  <a:lnTo>
                    <a:pt x="1377791" y="2892092"/>
                  </a:lnTo>
                  <a:lnTo>
                    <a:pt x="1431368" y="2916937"/>
                  </a:lnTo>
                  <a:lnTo>
                    <a:pt x="1485741" y="2940511"/>
                  </a:lnTo>
                  <a:lnTo>
                    <a:pt x="1540827" y="2962895"/>
                  </a:lnTo>
                  <a:lnTo>
                    <a:pt x="1596707" y="2984008"/>
                  </a:lnTo>
                  <a:lnTo>
                    <a:pt x="1653221" y="3003774"/>
                  </a:lnTo>
                  <a:lnTo>
                    <a:pt x="1710531" y="3022108"/>
                  </a:lnTo>
                  <a:lnTo>
                    <a:pt x="1768394" y="3039095"/>
                  </a:lnTo>
                  <a:lnTo>
                    <a:pt x="1826893" y="3054574"/>
                  </a:lnTo>
                  <a:lnTo>
                    <a:pt x="1886028" y="3068543"/>
                  </a:lnTo>
                  <a:lnTo>
                    <a:pt x="1945639" y="3080925"/>
                  </a:lnTo>
                  <a:lnTo>
                    <a:pt x="2005806" y="3091720"/>
                  </a:lnTo>
                  <a:lnTo>
                    <a:pt x="2066368" y="3100848"/>
                  </a:lnTo>
                  <a:lnTo>
                    <a:pt x="2127328" y="3108310"/>
                  </a:lnTo>
                  <a:lnTo>
                    <a:pt x="2188686" y="3114105"/>
                  </a:lnTo>
                  <a:lnTo>
                    <a:pt x="2250201" y="3118074"/>
                  </a:lnTo>
                  <a:lnTo>
                    <a:pt x="2311955" y="3120216"/>
                  </a:lnTo>
                  <a:lnTo>
                    <a:pt x="2373867" y="3120612"/>
                  </a:lnTo>
                  <a:lnTo>
                    <a:pt x="2435780" y="3119263"/>
                  </a:lnTo>
                  <a:lnTo>
                    <a:pt x="2497692" y="3116009"/>
                  </a:lnTo>
                  <a:lnTo>
                    <a:pt x="2559524" y="3110930"/>
                  </a:lnTo>
                  <a:lnTo>
                    <a:pt x="2621121" y="3104023"/>
                  </a:lnTo>
                  <a:lnTo>
                    <a:pt x="2682477" y="3095292"/>
                  </a:lnTo>
                  <a:lnTo>
                    <a:pt x="2743517" y="3084815"/>
                  </a:lnTo>
                  <a:lnTo>
                    <a:pt x="2804160" y="3072670"/>
                  </a:lnTo>
                  <a:lnTo>
                    <a:pt x="2864246" y="3058700"/>
                  </a:lnTo>
                  <a:lnTo>
                    <a:pt x="2894171" y="3051081"/>
                  </a:lnTo>
                  <a:lnTo>
                    <a:pt x="2923777" y="3043063"/>
                  </a:lnTo>
                  <a:lnTo>
                    <a:pt x="2953385" y="3034570"/>
                  </a:lnTo>
                  <a:lnTo>
                    <a:pt x="2983308" y="3025601"/>
                  </a:lnTo>
                  <a:lnTo>
                    <a:pt x="3013630" y="3015917"/>
                  </a:lnTo>
                  <a:lnTo>
                    <a:pt x="3043792" y="3005757"/>
                  </a:lnTo>
                  <a:lnTo>
                    <a:pt x="3073876" y="2995042"/>
                  </a:lnTo>
                  <a:lnTo>
                    <a:pt x="3103879" y="2983850"/>
                  </a:lnTo>
                  <a:lnTo>
                    <a:pt x="3133725" y="2972102"/>
                  </a:lnTo>
                  <a:lnTo>
                    <a:pt x="3163490" y="2959799"/>
                  </a:lnTo>
                  <a:lnTo>
                    <a:pt x="3193176" y="2946940"/>
                  </a:lnTo>
                  <a:lnTo>
                    <a:pt x="3222703" y="2933446"/>
                  </a:lnTo>
                  <a:lnTo>
                    <a:pt x="3252151" y="2919476"/>
                  </a:lnTo>
                  <a:lnTo>
                    <a:pt x="3281519" y="2904792"/>
                  </a:lnTo>
                  <a:lnTo>
                    <a:pt x="3310731" y="2889552"/>
                  </a:lnTo>
                  <a:lnTo>
                    <a:pt x="3339781" y="2873599"/>
                  </a:lnTo>
                  <a:lnTo>
                    <a:pt x="3368753" y="2857008"/>
                  </a:lnTo>
                  <a:lnTo>
                    <a:pt x="3397567" y="2839784"/>
                  </a:lnTo>
                  <a:lnTo>
                    <a:pt x="3426221" y="2821766"/>
                  </a:lnTo>
                  <a:lnTo>
                    <a:pt x="3454717" y="2803112"/>
                  </a:lnTo>
                  <a:lnTo>
                    <a:pt x="3483053" y="2783666"/>
                  </a:lnTo>
                  <a:lnTo>
                    <a:pt x="3511152" y="2763425"/>
                  </a:lnTo>
                  <a:lnTo>
                    <a:pt x="3539092" y="2742391"/>
                  </a:lnTo>
                  <a:lnTo>
                    <a:pt x="3566714" y="2720483"/>
                  </a:lnTo>
                  <a:lnTo>
                    <a:pt x="3594100" y="2697782"/>
                  </a:lnTo>
                  <a:lnTo>
                    <a:pt x="3621244" y="2674129"/>
                  </a:lnTo>
                  <a:lnTo>
                    <a:pt x="3647995" y="2649522"/>
                  </a:lnTo>
                  <a:lnTo>
                    <a:pt x="3674426" y="2624043"/>
                  </a:lnTo>
                  <a:lnTo>
                    <a:pt x="3700303" y="2597531"/>
                  </a:lnTo>
                  <a:lnTo>
                    <a:pt x="3725782" y="2570068"/>
                  </a:lnTo>
                  <a:lnTo>
                    <a:pt x="3750786" y="2541572"/>
                  </a:lnTo>
                  <a:lnTo>
                    <a:pt x="3775153" y="2512045"/>
                  </a:lnTo>
                  <a:lnTo>
                    <a:pt x="3798887" y="2481486"/>
                  </a:lnTo>
                  <a:lnTo>
                    <a:pt x="3821984" y="2449893"/>
                  </a:lnTo>
                  <a:lnTo>
                    <a:pt x="3844209" y="2417271"/>
                  </a:lnTo>
                  <a:lnTo>
                    <a:pt x="3865562" y="2383537"/>
                  </a:lnTo>
                  <a:lnTo>
                    <a:pt x="3886041" y="2348930"/>
                  </a:lnTo>
                  <a:lnTo>
                    <a:pt x="3905407" y="2313211"/>
                  </a:lnTo>
                  <a:lnTo>
                    <a:pt x="3923743" y="2276618"/>
                  </a:lnTo>
                  <a:lnTo>
                    <a:pt x="3940888" y="2239154"/>
                  </a:lnTo>
                  <a:lnTo>
                    <a:pt x="3956763" y="2200895"/>
                  </a:lnTo>
                  <a:lnTo>
                    <a:pt x="3971288" y="2161842"/>
                  </a:lnTo>
                  <a:lnTo>
                    <a:pt x="3984386" y="2122154"/>
                  </a:lnTo>
                  <a:lnTo>
                    <a:pt x="3996133" y="2081991"/>
                  </a:lnTo>
                  <a:lnTo>
                    <a:pt x="4006373" y="2041351"/>
                  </a:lnTo>
                  <a:lnTo>
                    <a:pt x="4015104" y="2000393"/>
                  </a:lnTo>
                  <a:lnTo>
                    <a:pt x="4022327" y="1959197"/>
                  </a:lnTo>
                  <a:lnTo>
                    <a:pt x="4027962" y="1917922"/>
                  </a:lnTo>
                  <a:lnTo>
                    <a:pt x="4032091" y="1876647"/>
                  </a:lnTo>
                  <a:lnTo>
                    <a:pt x="4034709" y="1835531"/>
                  </a:lnTo>
                  <a:lnTo>
                    <a:pt x="4035900" y="1794654"/>
                  </a:lnTo>
                  <a:lnTo>
                    <a:pt x="4035662" y="1754092"/>
                  </a:lnTo>
                  <a:lnTo>
                    <a:pt x="4034075" y="1713928"/>
                  </a:lnTo>
                  <a:lnTo>
                    <a:pt x="4031217" y="1674241"/>
                  </a:lnTo>
                  <a:lnTo>
                    <a:pt x="4027168" y="1635030"/>
                  </a:lnTo>
                  <a:lnTo>
                    <a:pt x="4021851" y="1596533"/>
                  </a:lnTo>
                  <a:lnTo>
                    <a:pt x="4018834" y="1577403"/>
                  </a:lnTo>
                  <a:lnTo>
                    <a:pt x="4017168" y="1568037"/>
                  </a:lnTo>
                  <a:lnTo>
                    <a:pt x="4015581" y="1558988"/>
                  </a:lnTo>
                  <a:lnTo>
                    <a:pt x="4010103" y="1529937"/>
                  </a:lnTo>
                  <a:lnTo>
                    <a:pt x="4002166" y="1492155"/>
                  </a:lnTo>
                  <a:lnTo>
                    <a:pt x="3993037" y="1454531"/>
                  </a:lnTo>
                  <a:lnTo>
                    <a:pt x="3982798" y="1417146"/>
                  </a:lnTo>
                  <a:lnTo>
                    <a:pt x="3971368" y="1379998"/>
                  </a:lnTo>
                  <a:lnTo>
                    <a:pt x="3958827" y="1343406"/>
                  </a:lnTo>
                  <a:lnTo>
                    <a:pt x="3945254" y="1307211"/>
                  </a:lnTo>
                  <a:lnTo>
                    <a:pt x="3930650" y="1271572"/>
                  </a:lnTo>
                  <a:lnTo>
                    <a:pt x="3915092" y="1236647"/>
                  </a:lnTo>
                  <a:lnTo>
                    <a:pt x="3898581" y="1202436"/>
                  </a:lnTo>
                  <a:lnTo>
                    <a:pt x="3881278" y="1168861"/>
                  </a:lnTo>
                  <a:lnTo>
                    <a:pt x="3863101" y="1136158"/>
                  </a:lnTo>
                  <a:lnTo>
                    <a:pt x="3844288" y="1104170"/>
                  </a:lnTo>
                  <a:lnTo>
                    <a:pt x="3824842" y="1073135"/>
                  </a:lnTo>
                  <a:lnTo>
                    <a:pt x="3804761" y="1042892"/>
                  </a:lnTo>
                  <a:lnTo>
                    <a:pt x="3784202" y="1013524"/>
                  </a:lnTo>
                  <a:lnTo>
                    <a:pt x="3763168" y="985029"/>
                  </a:lnTo>
                  <a:lnTo>
                    <a:pt x="3741816" y="957327"/>
                  </a:lnTo>
                  <a:lnTo>
                    <a:pt x="3720147" y="930499"/>
                  </a:lnTo>
                  <a:lnTo>
                    <a:pt x="3698081" y="904462"/>
                  </a:lnTo>
                  <a:lnTo>
                    <a:pt x="3675856" y="879221"/>
                  </a:lnTo>
                  <a:lnTo>
                    <a:pt x="3653472" y="854774"/>
                  </a:lnTo>
                  <a:lnTo>
                    <a:pt x="3630929" y="831041"/>
                  </a:lnTo>
                  <a:lnTo>
                    <a:pt x="3608228" y="808022"/>
                  </a:lnTo>
                  <a:lnTo>
                    <a:pt x="3585368" y="785717"/>
                  </a:lnTo>
                  <a:lnTo>
                    <a:pt x="3562587" y="764048"/>
                  </a:lnTo>
                  <a:lnTo>
                    <a:pt x="3539727" y="743015"/>
                  </a:lnTo>
                  <a:lnTo>
                    <a:pt x="3516867" y="722536"/>
                  </a:lnTo>
                  <a:lnTo>
                    <a:pt x="3494007" y="702692"/>
                  </a:lnTo>
                  <a:lnTo>
                    <a:pt x="3471226" y="683324"/>
                  </a:lnTo>
                  <a:lnTo>
                    <a:pt x="3448446" y="664433"/>
                  </a:lnTo>
                  <a:lnTo>
                    <a:pt x="3425745" y="646097"/>
                  </a:lnTo>
                  <a:lnTo>
                    <a:pt x="3403043" y="628237"/>
                  </a:lnTo>
                  <a:lnTo>
                    <a:pt x="3357958" y="593710"/>
                  </a:lnTo>
                  <a:lnTo>
                    <a:pt x="3313350" y="560768"/>
                  </a:lnTo>
                  <a:lnTo>
                    <a:pt x="3269297" y="529098"/>
                  </a:lnTo>
                  <a:lnTo>
                    <a:pt x="3225719" y="498699"/>
                  </a:lnTo>
                  <a:lnTo>
                    <a:pt x="3182698" y="469408"/>
                  </a:lnTo>
                  <a:lnTo>
                    <a:pt x="3140392" y="440992"/>
                  </a:lnTo>
                  <a:lnTo>
                    <a:pt x="3098800" y="413449"/>
                  </a:lnTo>
                  <a:lnTo>
                    <a:pt x="3058001" y="386621"/>
                  </a:lnTo>
                  <a:lnTo>
                    <a:pt x="3018075" y="360506"/>
                  </a:lnTo>
                  <a:lnTo>
                    <a:pt x="2979022" y="334947"/>
                  </a:lnTo>
                  <a:lnTo>
                    <a:pt x="2941081" y="309864"/>
                  </a:lnTo>
                  <a:lnTo>
                    <a:pt x="2904251" y="285258"/>
                  </a:lnTo>
                  <a:lnTo>
                    <a:pt x="2868691" y="261049"/>
                  </a:lnTo>
                  <a:lnTo>
                    <a:pt x="2834559" y="237316"/>
                  </a:lnTo>
                  <a:lnTo>
                    <a:pt x="2801937" y="213979"/>
                  </a:lnTo>
                  <a:lnTo>
                    <a:pt x="2786221" y="202471"/>
                  </a:lnTo>
                  <a:lnTo>
                    <a:pt x="2771059" y="191120"/>
                  </a:lnTo>
                  <a:lnTo>
                    <a:pt x="2756296" y="179848"/>
                  </a:lnTo>
                  <a:lnTo>
                    <a:pt x="2742088" y="168736"/>
                  </a:lnTo>
                  <a:lnTo>
                    <a:pt x="2731770" y="160481"/>
                  </a:lnTo>
                  <a:lnTo>
                    <a:pt x="2731770" y="160402"/>
                  </a:lnTo>
                  <a:lnTo>
                    <a:pt x="2730658" y="159449"/>
                  </a:lnTo>
                  <a:lnTo>
                    <a:pt x="2729150" y="158021"/>
                  </a:lnTo>
                  <a:lnTo>
                    <a:pt x="2727562" y="156512"/>
                  </a:lnTo>
                  <a:lnTo>
                    <a:pt x="2721212" y="150559"/>
                  </a:lnTo>
                  <a:lnTo>
                    <a:pt x="2708830" y="138652"/>
                  </a:lnTo>
                  <a:lnTo>
                    <a:pt x="2684700" y="114524"/>
                  </a:lnTo>
                  <a:lnTo>
                    <a:pt x="2661602" y="90075"/>
                  </a:lnTo>
                  <a:lnTo>
                    <a:pt x="2639615" y="65468"/>
                  </a:lnTo>
                  <a:lnTo>
                    <a:pt x="2618659" y="40546"/>
                  </a:lnTo>
                  <a:lnTo>
                    <a:pt x="2598896" y="15462"/>
                  </a:lnTo>
                  <a:lnTo>
                    <a:pt x="2587481" y="0"/>
                  </a:lnTo>
                  <a:lnTo>
                    <a:pt x="15157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1515799" y="0"/>
              <a:ext cx="945805" cy="463376"/>
            </a:xfrm>
            <a:custGeom>
              <a:rect b="b" l="l" r="r" t="t"/>
              <a:pathLst>
                <a:path extrusionOk="0" h="463376" w="945805">
                  <a:moveTo>
                    <a:pt x="0" y="0"/>
                  </a:moveTo>
                  <a:lnTo>
                    <a:pt x="2405" y="9749"/>
                  </a:lnTo>
                  <a:lnTo>
                    <a:pt x="16216" y="58722"/>
                  </a:lnTo>
                  <a:lnTo>
                    <a:pt x="31536" y="106982"/>
                  </a:lnTo>
                  <a:lnTo>
                    <a:pt x="48205" y="154607"/>
                  </a:lnTo>
                  <a:lnTo>
                    <a:pt x="66302" y="201359"/>
                  </a:lnTo>
                  <a:lnTo>
                    <a:pt x="85749" y="247317"/>
                  </a:lnTo>
                  <a:lnTo>
                    <a:pt x="106386" y="292324"/>
                  </a:lnTo>
                  <a:lnTo>
                    <a:pt x="128215" y="336535"/>
                  </a:lnTo>
                  <a:lnTo>
                    <a:pt x="151154" y="379793"/>
                  </a:lnTo>
                  <a:lnTo>
                    <a:pt x="175125" y="422101"/>
                  </a:lnTo>
                  <a:lnTo>
                    <a:pt x="200049" y="463376"/>
                  </a:lnTo>
                  <a:lnTo>
                    <a:pt x="9458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3F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1837689" y="28401"/>
              <a:ext cx="1078071" cy="1080689"/>
            </a:xfrm>
            <a:custGeom>
              <a:rect b="b" l="l" r="r" t="t"/>
              <a:pathLst>
                <a:path extrusionOk="0" h="1080689" w="1078071">
                  <a:moveTo>
                    <a:pt x="771286" y="0"/>
                  </a:moveTo>
                  <a:lnTo>
                    <a:pt x="0" y="608330"/>
                  </a:lnTo>
                  <a:lnTo>
                    <a:pt x="29130" y="644445"/>
                  </a:lnTo>
                  <a:lnTo>
                    <a:pt x="58896" y="679608"/>
                  </a:lnTo>
                  <a:lnTo>
                    <a:pt x="89296" y="713899"/>
                  </a:lnTo>
                  <a:lnTo>
                    <a:pt x="120172" y="747316"/>
                  </a:lnTo>
                  <a:lnTo>
                    <a:pt x="151526" y="779860"/>
                  </a:lnTo>
                  <a:lnTo>
                    <a:pt x="183356" y="811610"/>
                  </a:lnTo>
                  <a:lnTo>
                    <a:pt x="215661" y="842486"/>
                  </a:lnTo>
                  <a:lnTo>
                    <a:pt x="235266" y="860742"/>
                  </a:lnTo>
                  <a:lnTo>
                    <a:pt x="248205" y="872569"/>
                  </a:lnTo>
                  <a:lnTo>
                    <a:pt x="261618" y="883841"/>
                  </a:lnTo>
                  <a:lnTo>
                    <a:pt x="284558" y="902413"/>
                  </a:lnTo>
                  <a:lnTo>
                    <a:pt x="301703" y="916066"/>
                  </a:lnTo>
                  <a:lnTo>
                    <a:pt x="335835" y="942340"/>
                  </a:lnTo>
                  <a:lnTo>
                    <a:pt x="369568" y="967581"/>
                  </a:lnTo>
                  <a:lnTo>
                    <a:pt x="402827" y="991791"/>
                  </a:lnTo>
                  <a:lnTo>
                    <a:pt x="435610" y="1015126"/>
                  </a:lnTo>
                  <a:lnTo>
                    <a:pt x="467993" y="1037668"/>
                  </a:lnTo>
                  <a:lnTo>
                    <a:pt x="499982" y="1059497"/>
                  </a:lnTo>
                  <a:lnTo>
                    <a:pt x="531493" y="1080689"/>
                  </a:lnTo>
                  <a:lnTo>
                    <a:pt x="1078071" y="264557"/>
                  </a:lnTo>
                  <a:lnTo>
                    <a:pt x="1051401" y="246617"/>
                  </a:lnTo>
                  <a:lnTo>
                    <a:pt x="1025444" y="228917"/>
                  </a:lnTo>
                  <a:lnTo>
                    <a:pt x="1000283" y="211376"/>
                  </a:lnTo>
                  <a:lnTo>
                    <a:pt x="975915" y="194072"/>
                  </a:lnTo>
                  <a:lnTo>
                    <a:pt x="952500" y="177006"/>
                  </a:lnTo>
                  <a:lnTo>
                    <a:pt x="930036" y="160257"/>
                  </a:lnTo>
                  <a:lnTo>
                    <a:pt x="908685" y="143668"/>
                  </a:lnTo>
                  <a:lnTo>
                    <a:pt x="898366" y="135572"/>
                  </a:lnTo>
                  <a:lnTo>
                    <a:pt x="894158" y="132160"/>
                  </a:lnTo>
                  <a:lnTo>
                    <a:pt x="894080" y="132001"/>
                  </a:lnTo>
                  <a:lnTo>
                    <a:pt x="894080" y="132080"/>
                  </a:lnTo>
                  <a:lnTo>
                    <a:pt x="893682" y="131762"/>
                  </a:lnTo>
                  <a:lnTo>
                    <a:pt x="892651" y="130809"/>
                  </a:lnTo>
                  <a:lnTo>
                    <a:pt x="887967" y="126365"/>
                  </a:lnTo>
                  <a:lnTo>
                    <a:pt x="869632" y="108822"/>
                  </a:lnTo>
                  <a:lnTo>
                    <a:pt x="851772" y="91042"/>
                  </a:lnTo>
                  <a:lnTo>
                    <a:pt x="834548" y="73104"/>
                  </a:lnTo>
                  <a:lnTo>
                    <a:pt x="817800" y="55007"/>
                  </a:lnTo>
                  <a:lnTo>
                    <a:pt x="801687" y="36830"/>
                  </a:lnTo>
                  <a:lnTo>
                    <a:pt x="786208" y="18494"/>
                  </a:lnTo>
                  <a:lnTo>
                    <a:pt x="771286" y="0"/>
                  </a:lnTo>
                  <a:close/>
                </a:path>
              </a:pathLst>
            </a:custGeom>
            <a:solidFill>
              <a:srgbClr val="4BC4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2504518" y="376618"/>
              <a:ext cx="1054337" cy="1103312"/>
            </a:xfrm>
            <a:custGeom>
              <a:rect b="b" l="l" r="r" t="t"/>
              <a:pathLst>
                <a:path extrusionOk="0" h="1103312" w="1054337">
                  <a:moveTo>
                    <a:pt x="538162" y="0"/>
                  </a:moveTo>
                  <a:lnTo>
                    <a:pt x="0" y="821769"/>
                  </a:lnTo>
                  <a:lnTo>
                    <a:pt x="28892" y="840661"/>
                  </a:lnTo>
                  <a:lnTo>
                    <a:pt x="57229" y="859313"/>
                  </a:lnTo>
                  <a:lnTo>
                    <a:pt x="85089" y="877808"/>
                  </a:lnTo>
                  <a:lnTo>
                    <a:pt x="112394" y="895984"/>
                  </a:lnTo>
                  <a:lnTo>
                    <a:pt x="139064" y="914003"/>
                  </a:lnTo>
                  <a:lnTo>
                    <a:pt x="165179" y="931862"/>
                  </a:lnTo>
                  <a:lnTo>
                    <a:pt x="190658" y="949563"/>
                  </a:lnTo>
                  <a:lnTo>
                    <a:pt x="215423" y="967104"/>
                  </a:lnTo>
                  <a:lnTo>
                    <a:pt x="239474" y="984567"/>
                  </a:lnTo>
                  <a:lnTo>
                    <a:pt x="262811" y="1001951"/>
                  </a:lnTo>
                  <a:lnTo>
                    <a:pt x="285432" y="1019175"/>
                  </a:lnTo>
                  <a:lnTo>
                    <a:pt x="307181" y="1036241"/>
                  </a:lnTo>
                  <a:lnTo>
                    <a:pt x="328136" y="1053306"/>
                  </a:lnTo>
                  <a:lnTo>
                    <a:pt x="348138" y="1070133"/>
                  </a:lnTo>
                  <a:lnTo>
                    <a:pt x="367268" y="1086802"/>
                  </a:lnTo>
                  <a:lnTo>
                    <a:pt x="385444" y="1103312"/>
                  </a:lnTo>
                  <a:lnTo>
                    <a:pt x="1054337" y="383937"/>
                  </a:lnTo>
                  <a:lnTo>
                    <a:pt x="1020603" y="353298"/>
                  </a:lnTo>
                  <a:lnTo>
                    <a:pt x="986948" y="323850"/>
                  </a:lnTo>
                  <a:lnTo>
                    <a:pt x="953293" y="295592"/>
                  </a:lnTo>
                  <a:lnTo>
                    <a:pt x="919797" y="268367"/>
                  </a:lnTo>
                  <a:lnTo>
                    <a:pt x="886381" y="242173"/>
                  </a:lnTo>
                  <a:lnTo>
                    <a:pt x="853201" y="216852"/>
                  </a:lnTo>
                  <a:lnTo>
                    <a:pt x="820261" y="192405"/>
                  </a:lnTo>
                  <a:lnTo>
                    <a:pt x="787558" y="168672"/>
                  </a:lnTo>
                  <a:lnTo>
                    <a:pt x="755173" y="145733"/>
                  </a:lnTo>
                  <a:lnTo>
                    <a:pt x="723027" y="123349"/>
                  </a:lnTo>
                  <a:lnTo>
                    <a:pt x="691277" y="101600"/>
                  </a:lnTo>
                  <a:lnTo>
                    <a:pt x="659844" y="80407"/>
                  </a:lnTo>
                  <a:lnTo>
                    <a:pt x="628808" y="59690"/>
                  </a:lnTo>
                  <a:lnTo>
                    <a:pt x="598169" y="39371"/>
                  </a:lnTo>
                  <a:lnTo>
                    <a:pt x="538162" y="0"/>
                  </a:lnTo>
                  <a:close/>
                </a:path>
              </a:pathLst>
            </a:custGeom>
            <a:solidFill>
              <a:srgbClr val="F9B4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2958464" y="915892"/>
              <a:ext cx="1075689" cy="853361"/>
            </a:xfrm>
            <a:custGeom>
              <a:rect b="b" l="l" r="r" t="t"/>
              <a:pathLst>
                <a:path extrusionOk="0" h="853361" w="1075689">
                  <a:moveTo>
                    <a:pt x="749458" y="0"/>
                  </a:moveTo>
                  <a:lnTo>
                    <a:pt x="0" y="634999"/>
                  </a:lnTo>
                  <a:lnTo>
                    <a:pt x="12382" y="650080"/>
                  </a:lnTo>
                  <a:lnTo>
                    <a:pt x="23573" y="664685"/>
                  </a:lnTo>
                  <a:lnTo>
                    <a:pt x="33733" y="678894"/>
                  </a:lnTo>
                  <a:lnTo>
                    <a:pt x="42782" y="692625"/>
                  </a:lnTo>
                  <a:lnTo>
                    <a:pt x="50958" y="706119"/>
                  </a:lnTo>
                  <a:lnTo>
                    <a:pt x="58181" y="719217"/>
                  </a:lnTo>
                  <a:lnTo>
                    <a:pt x="64531" y="731917"/>
                  </a:lnTo>
                  <a:lnTo>
                    <a:pt x="70087" y="744378"/>
                  </a:lnTo>
                  <a:lnTo>
                    <a:pt x="74930" y="756760"/>
                  </a:lnTo>
                  <a:lnTo>
                    <a:pt x="79136" y="769064"/>
                  </a:lnTo>
                  <a:lnTo>
                    <a:pt x="82787" y="781447"/>
                  </a:lnTo>
                  <a:lnTo>
                    <a:pt x="85883" y="794067"/>
                  </a:lnTo>
                  <a:lnTo>
                    <a:pt x="87232" y="800497"/>
                  </a:lnTo>
                  <a:lnTo>
                    <a:pt x="89376" y="812086"/>
                  </a:lnTo>
                  <a:lnTo>
                    <a:pt x="91360" y="822880"/>
                  </a:lnTo>
                  <a:lnTo>
                    <a:pt x="92471" y="829389"/>
                  </a:lnTo>
                  <a:lnTo>
                    <a:pt x="94058" y="841850"/>
                  </a:lnTo>
                  <a:lnTo>
                    <a:pt x="94932" y="853361"/>
                  </a:lnTo>
                  <a:lnTo>
                    <a:pt x="1075689" y="799703"/>
                  </a:lnTo>
                  <a:lnTo>
                    <a:pt x="1073785" y="770334"/>
                  </a:lnTo>
                  <a:lnTo>
                    <a:pt x="1071165" y="741283"/>
                  </a:lnTo>
                  <a:lnTo>
                    <a:pt x="1067831" y="712549"/>
                  </a:lnTo>
                  <a:lnTo>
                    <a:pt x="1063941" y="684133"/>
                  </a:lnTo>
                  <a:lnTo>
                    <a:pt x="1059417" y="656113"/>
                  </a:lnTo>
                  <a:lnTo>
                    <a:pt x="1055052" y="632380"/>
                  </a:lnTo>
                  <a:lnTo>
                    <a:pt x="1050766" y="609520"/>
                  </a:lnTo>
                  <a:lnTo>
                    <a:pt x="1044891" y="581580"/>
                  </a:lnTo>
                  <a:lnTo>
                    <a:pt x="1038383" y="553799"/>
                  </a:lnTo>
                  <a:lnTo>
                    <a:pt x="1031318" y="526097"/>
                  </a:lnTo>
                  <a:lnTo>
                    <a:pt x="1023540" y="498633"/>
                  </a:lnTo>
                  <a:lnTo>
                    <a:pt x="1015204" y="471249"/>
                  </a:lnTo>
                  <a:lnTo>
                    <a:pt x="1006236" y="444103"/>
                  </a:lnTo>
                  <a:lnTo>
                    <a:pt x="996711" y="417274"/>
                  </a:lnTo>
                  <a:lnTo>
                    <a:pt x="986551" y="390604"/>
                  </a:lnTo>
                  <a:lnTo>
                    <a:pt x="975835" y="364330"/>
                  </a:lnTo>
                  <a:lnTo>
                    <a:pt x="964564" y="338296"/>
                  </a:lnTo>
                  <a:lnTo>
                    <a:pt x="952896" y="312658"/>
                  </a:lnTo>
                  <a:lnTo>
                    <a:pt x="940592" y="287496"/>
                  </a:lnTo>
                  <a:lnTo>
                    <a:pt x="927972" y="262730"/>
                  </a:lnTo>
                  <a:lnTo>
                    <a:pt x="901302" y="214392"/>
                  </a:lnTo>
                  <a:lnTo>
                    <a:pt x="873123" y="167878"/>
                  </a:lnTo>
                  <a:lnTo>
                    <a:pt x="843676" y="123111"/>
                  </a:lnTo>
                  <a:lnTo>
                    <a:pt x="813037" y="80168"/>
                  </a:lnTo>
                  <a:lnTo>
                    <a:pt x="797401" y="59452"/>
                  </a:lnTo>
                  <a:lnTo>
                    <a:pt x="781605" y="39132"/>
                  </a:lnTo>
                  <a:lnTo>
                    <a:pt x="765571" y="19288"/>
                  </a:lnTo>
                  <a:lnTo>
                    <a:pt x="749458" y="0"/>
                  </a:lnTo>
                  <a:close/>
                </a:path>
              </a:pathLst>
            </a:custGeom>
            <a:solidFill>
              <a:srgbClr val="9619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2936239" y="1811718"/>
              <a:ext cx="1081563" cy="935990"/>
            </a:xfrm>
            <a:custGeom>
              <a:rect b="b" l="l" r="r" t="t"/>
              <a:pathLst>
                <a:path extrusionOk="0" h="935990" w="1081563">
                  <a:moveTo>
                    <a:pt x="114855" y="0"/>
                  </a:moveTo>
                  <a:lnTo>
                    <a:pt x="110966" y="16192"/>
                  </a:lnTo>
                  <a:lnTo>
                    <a:pt x="108346" y="24368"/>
                  </a:lnTo>
                  <a:lnTo>
                    <a:pt x="105171" y="32543"/>
                  </a:lnTo>
                  <a:lnTo>
                    <a:pt x="101361" y="40957"/>
                  </a:lnTo>
                  <a:lnTo>
                    <a:pt x="96916" y="49688"/>
                  </a:lnTo>
                  <a:lnTo>
                    <a:pt x="91598" y="58896"/>
                  </a:lnTo>
                  <a:lnTo>
                    <a:pt x="85407" y="68501"/>
                  </a:lnTo>
                  <a:lnTo>
                    <a:pt x="78342" y="78502"/>
                  </a:lnTo>
                  <a:lnTo>
                    <a:pt x="70167" y="88821"/>
                  </a:lnTo>
                  <a:lnTo>
                    <a:pt x="61038" y="99457"/>
                  </a:lnTo>
                  <a:lnTo>
                    <a:pt x="50878" y="110331"/>
                  </a:lnTo>
                  <a:lnTo>
                    <a:pt x="39687" y="121443"/>
                  </a:lnTo>
                  <a:lnTo>
                    <a:pt x="27463" y="132636"/>
                  </a:lnTo>
                  <a:lnTo>
                    <a:pt x="14207" y="143907"/>
                  </a:lnTo>
                  <a:lnTo>
                    <a:pt x="0" y="155098"/>
                  </a:lnTo>
                  <a:lnTo>
                    <a:pt x="595947" y="935990"/>
                  </a:lnTo>
                  <a:lnTo>
                    <a:pt x="616346" y="920115"/>
                  </a:lnTo>
                  <a:lnTo>
                    <a:pt x="636666" y="903763"/>
                  </a:lnTo>
                  <a:lnTo>
                    <a:pt x="656907" y="886857"/>
                  </a:lnTo>
                  <a:lnTo>
                    <a:pt x="676910" y="869553"/>
                  </a:lnTo>
                  <a:lnTo>
                    <a:pt x="696753" y="851693"/>
                  </a:lnTo>
                  <a:lnTo>
                    <a:pt x="716438" y="833358"/>
                  </a:lnTo>
                  <a:lnTo>
                    <a:pt x="735885" y="814546"/>
                  </a:lnTo>
                  <a:lnTo>
                    <a:pt x="755093" y="795180"/>
                  </a:lnTo>
                  <a:lnTo>
                    <a:pt x="774064" y="775256"/>
                  </a:lnTo>
                  <a:lnTo>
                    <a:pt x="792717" y="754777"/>
                  </a:lnTo>
                  <a:lnTo>
                    <a:pt x="811132" y="733822"/>
                  </a:lnTo>
                  <a:lnTo>
                    <a:pt x="829230" y="712232"/>
                  </a:lnTo>
                  <a:lnTo>
                    <a:pt x="847010" y="690166"/>
                  </a:lnTo>
                  <a:lnTo>
                    <a:pt x="864392" y="667465"/>
                  </a:lnTo>
                  <a:lnTo>
                    <a:pt x="881378" y="644207"/>
                  </a:lnTo>
                  <a:lnTo>
                    <a:pt x="898047" y="620316"/>
                  </a:lnTo>
                  <a:lnTo>
                    <a:pt x="914241" y="595948"/>
                  </a:lnTo>
                  <a:lnTo>
                    <a:pt x="929877" y="570944"/>
                  </a:lnTo>
                  <a:lnTo>
                    <a:pt x="945038" y="545465"/>
                  </a:lnTo>
                  <a:lnTo>
                    <a:pt x="959642" y="519429"/>
                  </a:lnTo>
                  <a:lnTo>
                    <a:pt x="973692" y="492840"/>
                  </a:lnTo>
                  <a:lnTo>
                    <a:pt x="987107" y="465773"/>
                  </a:lnTo>
                  <a:lnTo>
                    <a:pt x="999886" y="438308"/>
                  </a:lnTo>
                  <a:lnTo>
                    <a:pt x="1011951" y="410290"/>
                  </a:lnTo>
                  <a:lnTo>
                    <a:pt x="1023381" y="381873"/>
                  </a:lnTo>
                  <a:lnTo>
                    <a:pt x="1034017" y="353059"/>
                  </a:lnTo>
                  <a:lnTo>
                    <a:pt x="1043939" y="323850"/>
                  </a:lnTo>
                  <a:lnTo>
                    <a:pt x="1053067" y="294402"/>
                  </a:lnTo>
                  <a:lnTo>
                    <a:pt x="1061402" y="264636"/>
                  </a:lnTo>
                  <a:lnTo>
                    <a:pt x="1068942" y="234712"/>
                  </a:lnTo>
                  <a:lnTo>
                    <a:pt x="1075689" y="204549"/>
                  </a:lnTo>
                  <a:lnTo>
                    <a:pt x="1081563" y="174228"/>
                  </a:lnTo>
                  <a:lnTo>
                    <a:pt x="114855" y="0"/>
                  </a:lnTo>
                  <a:close/>
                </a:path>
              </a:pathLst>
            </a:custGeom>
            <a:solidFill>
              <a:srgbClr val="F25E3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2506821" y="2015395"/>
              <a:ext cx="837167" cy="1086406"/>
            </a:xfrm>
            <a:custGeom>
              <a:rect b="b" l="l" r="r" t="t"/>
              <a:pathLst>
                <a:path extrusionOk="0" h="1086406" w="837167">
                  <a:moveTo>
                    <a:pt x="355123" y="0"/>
                  </a:moveTo>
                  <a:lnTo>
                    <a:pt x="336469" y="10159"/>
                  </a:lnTo>
                  <a:lnTo>
                    <a:pt x="317182" y="20002"/>
                  </a:lnTo>
                  <a:lnTo>
                    <a:pt x="297338" y="29448"/>
                  </a:lnTo>
                  <a:lnTo>
                    <a:pt x="276860" y="38497"/>
                  </a:lnTo>
                  <a:lnTo>
                    <a:pt x="255983" y="47148"/>
                  </a:lnTo>
                  <a:lnTo>
                    <a:pt x="234711" y="55324"/>
                  </a:lnTo>
                  <a:lnTo>
                    <a:pt x="212962" y="63103"/>
                  </a:lnTo>
                  <a:lnTo>
                    <a:pt x="190976" y="70326"/>
                  </a:lnTo>
                  <a:lnTo>
                    <a:pt x="179783" y="73740"/>
                  </a:lnTo>
                  <a:lnTo>
                    <a:pt x="168116" y="77232"/>
                  </a:lnTo>
                  <a:lnTo>
                    <a:pt x="144223" y="83899"/>
                  </a:lnTo>
                  <a:lnTo>
                    <a:pt x="120332" y="90091"/>
                  </a:lnTo>
                  <a:lnTo>
                    <a:pt x="96360" y="95647"/>
                  </a:lnTo>
                  <a:lnTo>
                    <a:pt x="72310" y="100806"/>
                  </a:lnTo>
                  <a:lnTo>
                    <a:pt x="48260" y="105331"/>
                  </a:lnTo>
                  <a:lnTo>
                    <a:pt x="24128" y="109458"/>
                  </a:lnTo>
                  <a:lnTo>
                    <a:pt x="0" y="112951"/>
                  </a:lnTo>
                  <a:lnTo>
                    <a:pt x="131127" y="1086406"/>
                  </a:lnTo>
                  <a:lnTo>
                    <a:pt x="176371" y="1079817"/>
                  </a:lnTo>
                  <a:lnTo>
                    <a:pt x="221376" y="1072277"/>
                  </a:lnTo>
                  <a:lnTo>
                    <a:pt x="266143" y="1063785"/>
                  </a:lnTo>
                  <a:lnTo>
                    <a:pt x="310752" y="1054260"/>
                  </a:lnTo>
                  <a:lnTo>
                    <a:pt x="355043" y="1043861"/>
                  </a:lnTo>
                  <a:lnTo>
                    <a:pt x="399017" y="1032590"/>
                  </a:lnTo>
                  <a:lnTo>
                    <a:pt x="442673" y="1020366"/>
                  </a:lnTo>
                  <a:lnTo>
                    <a:pt x="464581" y="1013857"/>
                  </a:lnTo>
                  <a:lnTo>
                    <a:pt x="486965" y="1006951"/>
                  </a:lnTo>
                  <a:lnTo>
                    <a:pt x="531573" y="992267"/>
                  </a:lnTo>
                  <a:lnTo>
                    <a:pt x="575865" y="976392"/>
                  </a:lnTo>
                  <a:lnTo>
                    <a:pt x="619997" y="959486"/>
                  </a:lnTo>
                  <a:lnTo>
                    <a:pt x="663971" y="941308"/>
                  </a:lnTo>
                  <a:lnTo>
                    <a:pt x="707627" y="921941"/>
                  </a:lnTo>
                  <a:lnTo>
                    <a:pt x="751046" y="901223"/>
                  </a:lnTo>
                  <a:lnTo>
                    <a:pt x="794226" y="879237"/>
                  </a:lnTo>
                  <a:lnTo>
                    <a:pt x="837167" y="855901"/>
                  </a:lnTo>
                  <a:lnTo>
                    <a:pt x="355123" y="0"/>
                  </a:lnTo>
                  <a:close/>
                </a:path>
              </a:pathLst>
            </a:custGeom>
            <a:solidFill>
              <a:srgbClr val="E518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1720214" y="2084848"/>
              <a:ext cx="713660" cy="1035843"/>
            </a:xfrm>
            <a:custGeom>
              <a:rect b="b" l="l" r="r" t="t"/>
              <a:pathLst>
                <a:path extrusionOk="0" h="1035843" w="713660">
                  <a:moveTo>
                    <a:pt x="284162" y="0"/>
                  </a:moveTo>
                  <a:lnTo>
                    <a:pt x="0" y="940276"/>
                  </a:lnTo>
                  <a:lnTo>
                    <a:pt x="42703" y="952738"/>
                  </a:lnTo>
                  <a:lnTo>
                    <a:pt x="85725" y="964406"/>
                  </a:lnTo>
                  <a:lnTo>
                    <a:pt x="129142" y="975281"/>
                  </a:lnTo>
                  <a:lnTo>
                    <a:pt x="172798" y="985282"/>
                  </a:lnTo>
                  <a:lnTo>
                    <a:pt x="216852" y="994410"/>
                  </a:lnTo>
                  <a:lnTo>
                    <a:pt x="261143" y="1002665"/>
                  </a:lnTo>
                  <a:lnTo>
                    <a:pt x="305672" y="1010046"/>
                  </a:lnTo>
                  <a:lnTo>
                    <a:pt x="350440" y="1016556"/>
                  </a:lnTo>
                  <a:lnTo>
                    <a:pt x="395366" y="1022191"/>
                  </a:lnTo>
                  <a:lnTo>
                    <a:pt x="440451" y="1026795"/>
                  </a:lnTo>
                  <a:lnTo>
                    <a:pt x="485775" y="1030526"/>
                  </a:lnTo>
                  <a:lnTo>
                    <a:pt x="531177" y="1033225"/>
                  </a:lnTo>
                  <a:lnTo>
                    <a:pt x="576737" y="1035050"/>
                  </a:lnTo>
                  <a:lnTo>
                    <a:pt x="622300" y="1035843"/>
                  </a:lnTo>
                  <a:lnTo>
                    <a:pt x="667940" y="1035606"/>
                  </a:lnTo>
                  <a:lnTo>
                    <a:pt x="713660" y="1034415"/>
                  </a:lnTo>
                  <a:lnTo>
                    <a:pt x="677703" y="52783"/>
                  </a:lnTo>
                  <a:lnTo>
                    <a:pt x="653256" y="53418"/>
                  </a:lnTo>
                  <a:lnTo>
                    <a:pt x="628808" y="53499"/>
                  </a:lnTo>
                  <a:lnTo>
                    <a:pt x="604281" y="53101"/>
                  </a:lnTo>
                  <a:lnTo>
                    <a:pt x="579753" y="52148"/>
                  </a:lnTo>
                  <a:lnTo>
                    <a:pt x="555227" y="50720"/>
                  </a:lnTo>
                  <a:lnTo>
                    <a:pt x="530621" y="48656"/>
                  </a:lnTo>
                  <a:lnTo>
                    <a:pt x="506015" y="46116"/>
                  </a:lnTo>
                  <a:lnTo>
                    <a:pt x="481328" y="43100"/>
                  </a:lnTo>
                  <a:lnTo>
                    <a:pt x="456722" y="39528"/>
                  </a:lnTo>
                  <a:lnTo>
                    <a:pt x="432037" y="35401"/>
                  </a:lnTo>
                  <a:lnTo>
                    <a:pt x="407352" y="30797"/>
                  </a:lnTo>
                  <a:lnTo>
                    <a:pt x="382746" y="25637"/>
                  </a:lnTo>
                  <a:lnTo>
                    <a:pt x="358060" y="20002"/>
                  </a:lnTo>
                  <a:lnTo>
                    <a:pt x="333375" y="13890"/>
                  </a:lnTo>
                  <a:lnTo>
                    <a:pt x="308768" y="7222"/>
                  </a:lnTo>
                  <a:lnTo>
                    <a:pt x="284162" y="0"/>
                  </a:lnTo>
                  <a:close/>
                </a:path>
              </a:pathLst>
            </a:custGeom>
            <a:solidFill>
              <a:srgbClr val="F68A3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935910" y="1833309"/>
              <a:ext cx="958771" cy="1126648"/>
            </a:xfrm>
            <a:custGeom>
              <a:rect b="b" l="l" r="r" t="t"/>
              <a:pathLst>
                <a:path extrusionOk="0" h="1126648" w="958771">
                  <a:moveTo>
                    <a:pt x="580469" y="0"/>
                  </a:moveTo>
                  <a:lnTo>
                    <a:pt x="0" y="792479"/>
                  </a:lnTo>
                  <a:lnTo>
                    <a:pt x="15557" y="803831"/>
                  </a:lnTo>
                  <a:lnTo>
                    <a:pt x="32304" y="815895"/>
                  </a:lnTo>
                  <a:lnTo>
                    <a:pt x="49529" y="828198"/>
                  </a:lnTo>
                  <a:lnTo>
                    <a:pt x="66912" y="840343"/>
                  </a:lnTo>
                  <a:lnTo>
                    <a:pt x="101997" y="864314"/>
                  </a:lnTo>
                  <a:lnTo>
                    <a:pt x="137556" y="887809"/>
                  </a:lnTo>
                  <a:lnTo>
                    <a:pt x="173513" y="910828"/>
                  </a:lnTo>
                  <a:lnTo>
                    <a:pt x="209867" y="933370"/>
                  </a:lnTo>
                  <a:lnTo>
                    <a:pt x="246697" y="955278"/>
                  </a:lnTo>
                  <a:lnTo>
                    <a:pt x="284003" y="976709"/>
                  </a:lnTo>
                  <a:lnTo>
                    <a:pt x="321706" y="997584"/>
                  </a:lnTo>
                  <a:lnTo>
                    <a:pt x="359806" y="1017904"/>
                  </a:lnTo>
                  <a:lnTo>
                    <a:pt x="398383" y="1037590"/>
                  </a:lnTo>
                  <a:lnTo>
                    <a:pt x="437356" y="1056719"/>
                  </a:lnTo>
                  <a:lnTo>
                    <a:pt x="476806" y="1075214"/>
                  </a:lnTo>
                  <a:lnTo>
                    <a:pt x="516572" y="1092993"/>
                  </a:lnTo>
                  <a:lnTo>
                    <a:pt x="556816" y="1110139"/>
                  </a:lnTo>
                  <a:lnTo>
                    <a:pt x="597456" y="1126648"/>
                  </a:lnTo>
                  <a:lnTo>
                    <a:pt x="958771" y="213281"/>
                  </a:lnTo>
                  <a:lnTo>
                    <a:pt x="934402" y="203438"/>
                  </a:lnTo>
                  <a:lnTo>
                    <a:pt x="910192" y="193039"/>
                  </a:lnTo>
                  <a:lnTo>
                    <a:pt x="885983" y="182244"/>
                  </a:lnTo>
                  <a:lnTo>
                    <a:pt x="861933" y="170894"/>
                  </a:lnTo>
                  <a:lnTo>
                    <a:pt x="814069" y="146923"/>
                  </a:lnTo>
                  <a:lnTo>
                    <a:pt x="766683" y="121206"/>
                  </a:lnTo>
                  <a:lnTo>
                    <a:pt x="719692" y="93742"/>
                  </a:lnTo>
                  <a:lnTo>
                    <a:pt x="673338" y="64532"/>
                  </a:lnTo>
                  <a:lnTo>
                    <a:pt x="650398" y="49371"/>
                  </a:lnTo>
                  <a:lnTo>
                    <a:pt x="627618" y="33813"/>
                  </a:lnTo>
                  <a:lnTo>
                    <a:pt x="616267" y="25797"/>
                  </a:lnTo>
                  <a:lnTo>
                    <a:pt x="604996" y="17779"/>
                  </a:lnTo>
                  <a:lnTo>
                    <a:pt x="593248" y="9287"/>
                  </a:lnTo>
                  <a:lnTo>
                    <a:pt x="580469" y="0"/>
                  </a:lnTo>
                  <a:close/>
                </a:path>
              </a:pathLst>
            </a:custGeom>
            <a:solidFill>
              <a:srgbClr val="B38B3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369807" y="1393810"/>
              <a:ext cx="1030605" cy="1130300"/>
            </a:xfrm>
            <a:custGeom>
              <a:rect b="b" l="l" r="r" t="t"/>
              <a:pathLst>
                <a:path extrusionOk="0" h="1130300" w="1030605">
                  <a:moveTo>
                    <a:pt x="572850" y="0"/>
                  </a:moveTo>
                  <a:lnTo>
                    <a:pt x="0" y="797955"/>
                  </a:lnTo>
                  <a:lnTo>
                    <a:pt x="50482" y="834866"/>
                  </a:lnTo>
                  <a:lnTo>
                    <a:pt x="101837" y="873442"/>
                  </a:lnTo>
                  <a:lnTo>
                    <a:pt x="153987" y="913526"/>
                  </a:lnTo>
                  <a:lnTo>
                    <a:pt x="207168" y="954959"/>
                  </a:lnTo>
                  <a:lnTo>
                    <a:pt x="261381" y="997505"/>
                  </a:lnTo>
                  <a:lnTo>
                    <a:pt x="316706" y="1041082"/>
                  </a:lnTo>
                  <a:lnTo>
                    <a:pt x="373301" y="1085373"/>
                  </a:lnTo>
                  <a:lnTo>
                    <a:pt x="431164" y="1130300"/>
                  </a:lnTo>
                  <a:lnTo>
                    <a:pt x="1030605" y="352186"/>
                  </a:lnTo>
                  <a:lnTo>
                    <a:pt x="977662" y="311150"/>
                  </a:lnTo>
                  <a:lnTo>
                    <a:pt x="923844" y="269001"/>
                  </a:lnTo>
                  <a:lnTo>
                    <a:pt x="868997" y="225742"/>
                  </a:lnTo>
                  <a:lnTo>
                    <a:pt x="812958" y="181688"/>
                  </a:lnTo>
                  <a:lnTo>
                    <a:pt x="755491" y="136842"/>
                  </a:lnTo>
                  <a:lnTo>
                    <a:pt x="696436" y="91598"/>
                  </a:lnTo>
                  <a:lnTo>
                    <a:pt x="666273" y="68738"/>
                  </a:lnTo>
                  <a:lnTo>
                    <a:pt x="635635" y="45878"/>
                  </a:lnTo>
                  <a:lnTo>
                    <a:pt x="604519" y="22938"/>
                  </a:lnTo>
                  <a:lnTo>
                    <a:pt x="572850" y="0"/>
                  </a:lnTo>
                  <a:close/>
                </a:path>
              </a:pathLst>
            </a:custGeom>
            <a:solidFill>
              <a:srgbClr val="3E84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0" y="1012096"/>
              <a:ext cx="793987" cy="1104026"/>
            </a:xfrm>
            <a:custGeom>
              <a:rect b="b" l="l" r="r" t="t"/>
              <a:pathLst>
                <a:path extrusionOk="0" h="1104026" w="793987">
                  <a:moveTo>
                    <a:pt x="118982" y="0"/>
                  </a:moveTo>
                  <a:lnTo>
                    <a:pt x="0" y="526869"/>
                  </a:lnTo>
                  <a:lnTo>
                    <a:pt x="0" y="984581"/>
                  </a:lnTo>
                  <a:lnTo>
                    <a:pt x="22462" y="991868"/>
                  </a:lnTo>
                  <a:lnTo>
                    <a:pt x="46116" y="1000123"/>
                  </a:lnTo>
                  <a:lnTo>
                    <a:pt x="69611" y="1008855"/>
                  </a:lnTo>
                  <a:lnTo>
                    <a:pt x="92947" y="1018062"/>
                  </a:lnTo>
                  <a:lnTo>
                    <a:pt x="139381" y="1038064"/>
                  </a:lnTo>
                  <a:lnTo>
                    <a:pt x="185261" y="1059972"/>
                  </a:lnTo>
                  <a:lnTo>
                    <a:pt x="208041" y="1071719"/>
                  </a:lnTo>
                  <a:lnTo>
                    <a:pt x="208756" y="1072117"/>
                  </a:lnTo>
                  <a:lnTo>
                    <a:pt x="208437" y="1071958"/>
                  </a:lnTo>
                  <a:lnTo>
                    <a:pt x="208041" y="1071719"/>
                  </a:lnTo>
                  <a:lnTo>
                    <a:pt x="207882" y="1071641"/>
                  </a:lnTo>
                  <a:lnTo>
                    <a:pt x="207962" y="1071719"/>
                  </a:lnTo>
                  <a:lnTo>
                    <a:pt x="208119" y="1071800"/>
                  </a:lnTo>
                  <a:lnTo>
                    <a:pt x="211137" y="1073625"/>
                  </a:lnTo>
                  <a:lnTo>
                    <a:pt x="235187" y="1088547"/>
                  </a:lnTo>
                  <a:lnTo>
                    <a:pt x="259397" y="1104026"/>
                  </a:lnTo>
                  <a:lnTo>
                    <a:pt x="793987" y="279955"/>
                  </a:lnTo>
                  <a:lnTo>
                    <a:pt x="759062" y="257650"/>
                  </a:lnTo>
                  <a:lnTo>
                    <a:pt x="723582" y="235583"/>
                  </a:lnTo>
                  <a:lnTo>
                    <a:pt x="696832" y="219312"/>
                  </a:lnTo>
                  <a:lnTo>
                    <a:pt x="688975" y="214867"/>
                  </a:lnTo>
                  <a:lnTo>
                    <a:pt x="680878" y="210581"/>
                  </a:lnTo>
                  <a:lnTo>
                    <a:pt x="665797" y="202643"/>
                  </a:lnTo>
                  <a:lnTo>
                    <a:pt x="626188" y="182243"/>
                  </a:lnTo>
                  <a:lnTo>
                    <a:pt x="586103" y="162638"/>
                  </a:lnTo>
                  <a:lnTo>
                    <a:pt x="545543" y="143667"/>
                  </a:lnTo>
                  <a:lnTo>
                    <a:pt x="504586" y="125569"/>
                  </a:lnTo>
                  <a:lnTo>
                    <a:pt x="463152" y="108187"/>
                  </a:lnTo>
                  <a:lnTo>
                    <a:pt x="421322" y="91677"/>
                  </a:lnTo>
                  <a:lnTo>
                    <a:pt x="379095" y="75961"/>
                  </a:lnTo>
                  <a:lnTo>
                    <a:pt x="336469" y="61117"/>
                  </a:lnTo>
                  <a:lnTo>
                    <a:pt x="293528" y="47147"/>
                  </a:lnTo>
                  <a:lnTo>
                    <a:pt x="250268" y="33971"/>
                  </a:lnTo>
                  <a:lnTo>
                    <a:pt x="206771" y="21747"/>
                  </a:lnTo>
                  <a:lnTo>
                    <a:pt x="162956" y="10397"/>
                  </a:lnTo>
                  <a:lnTo>
                    <a:pt x="118982" y="0"/>
                  </a:lnTo>
                  <a:close/>
                </a:path>
              </a:pathLst>
            </a:custGeom>
            <a:solidFill>
              <a:srgbClr val="4398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0" y="3700765"/>
              <a:ext cx="3044507" cy="3859291"/>
            </a:xfrm>
            <a:custGeom>
              <a:rect b="b" l="l" r="r" t="t"/>
              <a:pathLst>
                <a:path extrusionOk="0" h="3859291" w="3044507">
                  <a:moveTo>
                    <a:pt x="819228" y="0"/>
                  </a:moveTo>
                  <a:lnTo>
                    <a:pt x="764777" y="317"/>
                  </a:lnTo>
                  <a:lnTo>
                    <a:pt x="710565" y="1508"/>
                  </a:lnTo>
                  <a:lnTo>
                    <a:pt x="656509" y="3333"/>
                  </a:lnTo>
                  <a:lnTo>
                    <a:pt x="602534" y="5873"/>
                  </a:lnTo>
                  <a:lnTo>
                    <a:pt x="548718" y="9128"/>
                  </a:lnTo>
                  <a:lnTo>
                    <a:pt x="494902" y="13097"/>
                  </a:lnTo>
                  <a:lnTo>
                    <a:pt x="441166" y="17700"/>
                  </a:lnTo>
                  <a:lnTo>
                    <a:pt x="387269" y="23097"/>
                  </a:lnTo>
                  <a:lnTo>
                    <a:pt x="333294" y="29209"/>
                  </a:lnTo>
                  <a:lnTo>
                    <a:pt x="276303" y="36512"/>
                  </a:lnTo>
                  <a:lnTo>
                    <a:pt x="252808" y="39687"/>
                  </a:lnTo>
                  <a:lnTo>
                    <a:pt x="229393" y="43259"/>
                  </a:lnTo>
                  <a:lnTo>
                    <a:pt x="184150" y="54053"/>
                  </a:lnTo>
                  <a:lnTo>
                    <a:pt x="130888" y="67390"/>
                  </a:lnTo>
                  <a:lnTo>
                    <a:pt x="80723" y="80406"/>
                  </a:lnTo>
                  <a:lnTo>
                    <a:pt x="31669" y="93583"/>
                  </a:lnTo>
                  <a:lnTo>
                    <a:pt x="0" y="102234"/>
                  </a:lnTo>
                  <a:lnTo>
                    <a:pt x="0" y="1120936"/>
                  </a:lnTo>
                  <a:lnTo>
                    <a:pt x="11508" y="1117917"/>
                  </a:lnTo>
                  <a:lnTo>
                    <a:pt x="60325" y="1104819"/>
                  </a:lnTo>
                  <a:lnTo>
                    <a:pt x="108108" y="1091643"/>
                  </a:lnTo>
                  <a:lnTo>
                    <a:pt x="154781" y="1078706"/>
                  </a:lnTo>
                  <a:lnTo>
                    <a:pt x="200421" y="1065926"/>
                  </a:lnTo>
                  <a:lnTo>
                    <a:pt x="245188" y="1053464"/>
                  </a:lnTo>
                  <a:lnTo>
                    <a:pt x="288925" y="1041478"/>
                  </a:lnTo>
                  <a:lnTo>
                    <a:pt x="331707" y="1030048"/>
                  </a:lnTo>
                  <a:lnTo>
                    <a:pt x="373617" y="1019175"/>
                  </a:lnTo>
                  <a:lnTo>
                    <a:pt x="412591" y="1009491"/>
                  </a:lnTo>
                  <a:lnTo>
                    <a:pt x="413622" y="1009252"/>
                  </a:lnTo>
                  <a:lnTo>
                    <a:pt x="413701" y="1009173"/>
                  </a:lnTo>
                  <a:lnTo>
                    <a:pt x="451007" y="1004411"/>
                  </a:lnTo>
                  <a:lnTo>
                    <a:pt x="491488" y="999807"/>
                  </a:lnTo>
                  <a:lnTo>
                    <a:pt x="532288" y="995758"/>
                  </a:lnTo>
                  <a:lnTo>
                    <a:pt x="573245" y="992187"/>
                  </a:lnTo>
                  <a:lnTo>
                    <a:pt x="614282" y="989171"/>
                  </a:lnTo>
                  <a:lnTo>
                    <a:pt x="655319" y="986709"/>
                  </a:lnTo>
                  <a:lnTo>
                    <a:pt x="696436" y="984726"/>
                  </a:lnTo>
                  <a:lnTo>
                    <a:pt x="737393" y="983376"/>
                  </a:lnTo>
                  <a:lnTo>
                    <a:pt x="778271" y="982503"/>
                  </a:lnTo>
                  <a:lnTo>
                    <a:pt x="818911" y="982264"/>
                  </a:lnTo>
                  <a:lnTo>
                    <a:pt x="859313" y="982582"/>
                  </a:lnTo>
                  <a:lnTo>
                    <a:pt x="899397" y="983456"/>
                  </a:lnTo>
                  <a:lnTo>
                    <a:pt x="939085" y="984963"/>
                  </a:lnTo>
                  <a:lnTo>
                    <a:pt x="978296" y="987107"/>
                  </a:lnTo>
                  <a:lnTo>
                    <a:pt x="1017031" y="989884"/>
                  </a:lnTo>
                  <a:lnTo>
                    <a:pt x="1055131" y="993298"/>
                  </a:lnTo>
                  <a:lnTo>
                    <a:pt x="1092437" y="997426"/>
                  </a:lnTo>
                  <a:lnTo>
                    <a:pt x="1128791" y="1002267"/>
                  </a:lnTo>
                  <a:lnTo>
                    <a:pt x="1164113" y="1007664"/>
                  </a:lnTo>
                  <a:lnTo>
                    <a:pt x="1198164" y="1013856"/>
                  </a:lnTo>
                  <a:lnTo>
                    <a:pt x="1230867" y="1020682"/>
                  </a:lnTo>
                  <a:lnTo>
                    <a:pt x="1246583" y="1024333"/>
                  </a:lnTo>
                  <a:lnTo>
                    <a:pt x="1261744" y="1028143"/>
                  </a:lnTo>
                  <a:lnTo>
                    <a:pt x="1276428" y="1032033"/>
                  </a:lnTo>
                  <a:lnTo>
                    <a:pt x="1290557" y="1036081"/>
                  </a:lnTo>
                  <a:lnTo>
                    <a:pt x="1304051" y="1040288"/>
                  </a:lnTo>
                  <a:lnTo>
                    <a:pt x="1316910" y="1044494"/>
                  </a:lnTo>
                  <a:lnTo>
                    <a:pt x="1328974" y="1048781"/>
                  </a:lnTo>
                  <a:lnTo>
                    <a:pt x="1340246" y="1053067"/>
                  </a:lnTo>
                  <a:lnTo>
                    <a:pt x="1350644" y="1057353"/>
                  </a:lnTo>
                  <a:lnTo>
                    <a:pt x="1355962" y="1059656"/>
                  </a:lnTo>
                  <a:lnTo>
                    <a:pt x="1388030" y="1075213"/>
                  </a:lnTo>
                  <a:lnTo>
                    <a:pt x="1420018" y="1091643"/>
                  </a:lnTo>
                  <a:lnTo>
                    <a:pt x="1451927" y="1108947"/>
                  </a:lnTo>
                  <a:lnTo>
                    <a:pt x="1483597" y="1127044"/>
                  </a:lnTo>
                  <a:lnTo>
                    <a:pt x="1514951" y="1146016"/>
                  </a:lnTo>
                  <a:lnTo>
                    <a:pt x="1546066" y="1165701"/>
                  </a:lnTo>
                  <a:lnTo>
                    <a:pt x="1576783" y="1186099"/>
                  </a:lnTo>
                  <a:lnTo>
                    <a:pt x="1607105" y="1207134"/>
                  </a:lnTo>
                  <a:lnTo>
                    <a:pt x="1636950" y="1228883"/>
                  </a:lnTo>
                  <a:lnTo>
                    <a:pt x="1666239" y="1251267"/>
                  </a:lnTo>
                  <a:lnTo>
                    <a:pt x="1694973" y="1274127"/>
                  </a:lnTo>
                  <a:lnTo>
                    <a:pt x="1722992" y="1297542"/>
                  </a:lnTo>
                  <a:lnTo>
                    <a:pt x="1750377" y="1321434"/>
                  </a:lnTo>
                  <a:lnTo>
                    <a:pt x="1776887" y="1345723"/>
                  </a:lnTo>
                  <a:lnTo>
                    <a:pt x="1802684" y="1370409"/>
                  </a:lnTo>
                  <a:lnTo>
                    <a:pt x="1827529" y="1395491"/>
                  </a:lnTo>
                  <a:lnTo>
                    <a:pt x="1851499" y="1420812"/>
                  </a:lnTo>
                  <a:lnTo>
                    <a:pt x="1874361" y="1446451"/>
                  </a:lnTo>
                  <a:lnTo>
                    <a:pt x="1896268" y="1472326"/>
                  </a:lnTo>
                  <a:lnTo>
                    <a:pt x="1916906" y="1498123"/>
                  </a:lnTo>
                  <a:lnTo>
                    <a:pt x="1936352" y="1524000"/>
                  </a:lnTo>
                  <a:lnTo>
                    <a:pt x="1954371" y="1549797"/>
                  </a:lnTo>
                  <a:lnTo>
                    <a:pt x="1971039" y="1575276"/>
                  </a:lnTo>
                  <a:lnTo>
                    <a:pt x="1986200" y="1600438"/>
                  </a:lnTo>
                  <a:lnTo>
                    <a:pt x="1999773" y="1624964"/>
                  </a:lnTo>
                  <a:lnTo>
                    <a:pt x="2011758" y="1648857"/>
                  </a:lnTo>
                  <a:lnTo>
                    <a:pt x="2021998" y="1671954"/>
                  </a:lnTo>
                  <a:lnTo>
                    <a:pt x="2030571" y="1693862"/>
                  </a:lnTo>
                  <a:lnTo>
                    <a:pt x="2037396" y="1714419"/>
                  </a:lnTo>
                  <a:lnTo>
                    <a:pt x="2042636" y="1733469"/>
                  </a:lnTo>
                  <a:lnTo>
                    <a:pt x="2046287" y="1750853"/>
                  </a:lnTo>
                  <a:lnTo>
                    <a:pt x="2048747" y="1765855"/>
                  </a:lnTo>
                  <a:lnTo>
                    <a:pt x="2051287" y="1782366"/>
                  </a:lnTo>
                  <a:lnTo>
                    <a:pt x="2055573" y="1814909"/>
                  </a:lnTo>
                  <a:lnTo>
                    <a:pt x="2058827" y="1846976"/>
                  </a:lnTo>
                  <a:lnTo>
                    <a:pt x="2060971" y="1878488"/>
                  </a:lnTo>
                  <a:lnTo>
                    <a:pt x="2062082" y="1909444"/>
                  </a:lnTo>
                  <a:lnTo>
                    <a:pt x="2062082" y="1939686"/>
                  </a:lnTo>
                  <a:lnTo>
                    <a:pt x="2060971" y="1969372"/>
                  </a:lnTo>
                  <a:lnTo>
                    <a:pt x="2058907" y="1998344"/>
                  </a:lnTo>
                  <a:lnTo>
                    <a:pt x="2055732" y="2026841"/>
                  </a:lnTo>
                  <a:lnTo>
                    <a:pt x="2051524" y="2054701"/>
                  </a:lnTo>
                  <a:lnTo>
                    <a:pt x="2046366" y="2082006"/>
                  </a:lnTo>
                  <a:lnTo>
                    <a:pt x="2040096" y="2108755"/>
                  </a:lnTo>
                  <a:lnTo>
                    <a:pt x="2032793" y="2135028"/>
                  </a:lnTo>
                  <a:lnTo>
                    <a:pt x="2024458" y="2160984"/>
                  </a:lnTo>
                  <a:lnTo>
                    <a:pt x="2015012" y="2186542"/>
                  </a:lnTo>
                  <a:lnTo>
                    <a:pt x="2004456" y="2211863"/>
                  </a:lnTo>
                  <a:lnTo>
                    <a:pt x="1992867" y="2236866"/>
                  </a:lnTo>
                  <a:lnTo>
                    <a:pt x="1980087" y="2261631"/>
                  </a:lnTo>
                  <a:lnTo>
                    <a:pt x="1966118" y="2286237"/>
                  </a:lnTo>
                  <a:lnTo>
                    <a:pt x="1950957" y="2310764"/>
                  </a:lnTo>
                  <a:lnTo>
                    <a:pt x="1934606" y="2335053"/>
                  </a:lnTo>
                  <a:lnTo>
                    <a:pt x="1917064" y="2359262"/>
                  </a:lnTo>
                  <a:lnTo>
                    <a:pt x="1898252" y="2383313"/>
                  </a:lnTo>
                  <a:lnTo>
                    <a:pt x="1878250" y="2407205"/>
                  </a:lnTo>
                  <a:lnTo>
                    <a:pt x="1857056" y="2430858"/>
                  </a:lnTo>
                  <a:lnTo>
                    <a:pt x="1834673" y="2454353"/>
                  </a:lnTo>
                  <a:lnTo>
                    <a:pt x="1811098" y="2477689"/>
                  </a:lnTo>
                  <a:lnTo>
                    <a:pt x="1786333" y="2500708"/>
                  </a:lnTo>
                  <a:lnTo>
                    <a:pt x="1760537" y="2523489"/>
                  </a:lnTo>
                  <a:lnTo>
                    <a:pt x="1733708" y="2545952"/>
                  </a:lnTo>
                  <a:lnTo>
                    <a:pt x="1705768" y="2568098"/>
                  </a:lnTo>
                  <a:lnTo>
                    <a:pt x="1676955" y="2590006"/>
                  </a:lnTo>
                  <a:lnTo>
                    <a:pt x="1647189" y="2611516"/>
                  </a:lnTo>
                  <a:lnTo>
                    <a:pt x="1631950" y="2622152"/>
                  </a:lnTo>
                  <a:lnTo>
                    <a:pt x="1627901" y="2624931"/>
                  </a:lnTo>
                  <a:lnTo>
                    <a:pt x="1620281" y="2629852"/>
                  </a:lnTo>
                  <a:lnTo>
                    <a:pt x="1587341" y="2651044"/>
                  </a:lnTo>
                  <a:lnTo>
                    <a:pt x="1550907" y="2674063"/>
                  </a:lnTo>
                  <a:lnTo>
                    <a:pt x="1477168" y="2719228"/>
                  </a:lnTo>
                  <a:lnTo>
                    <a:pt x="1402317" y="2763282"/>
                  </a:lnTo>
                  <a:lnTo>
                    <a:pt x="1326593" y="2806223"/>
                  </a:lnTo>
                  <a:lnTo>
                    <a:pt x="1249758" y="2848133"/>
                  </a:lnTo>
                  <a:lnTo>
                    <a:pt x="1172130" y="2889091"/>
                  </a:lnTo>
                  <a:lnTo>
                    <a:pt x="1093548" y="2929016"/>
                  </a:lnTo>
                  <a:lnTo>
                    <a:pt x="1014094" y="2967989"/>
                  </a:lnTo>
                  <a:lnTo>
                    <a:pt x="933846" y="3006089"/>
                  </a:lnTo>
                  <a:lnTo>
                    <a:pt x="852803" y="3043396"/>
                  </a:lnTo>
                  <a:lnTo>
                    <a:pt x="770968" y="3079908"/>
                  </a:lnTo>
                  <a:lnTo>
                    <a:pt x="688498" y="3115627"/>
                  </a:lnTo>
                  <a:lnTo>
                    <a:pt x="605392" y="3150631"/>
                  </a:lnTo>
                  <a:lnTo>
                    <a:pt x="521572" y="3184921"/>
                  </a:lnTo>
                  <a:lnTo>
                    <a:pt x="437197" y="3218577"/>
                  </a:lnTo>
                  <a:lnTo>
                    <a:pt x="352266" y="3251676"/>
                  </a:lnTo>
                  <a:lnTo>
                    <a:pt x="266778" y="3284139"/>
                  </a:lnTo>
                  <a:lnTo>
                    <a:pt x="94217" y="3347799"/>
                  </a:lnTo>
                  <a:lnTo>
                    <a:pt x="0" y="3381335"/>
                  </a:lnTo>
                  <a:lnTo>
                    <a:pt x="0" y="3859291"/>
                  </a:lnTo>
                  <a:lnTo>
                    <a:pt x="1427016" y="3859291"/>
                  </a:lnTo>
                  <a:lnTo>
                    <a:pt x="1441211" y="3852545"/>
                  </a:lnTo>
                  <a:lnTo>
                    <a:pt x="1532492" y="3807777"/>
                  </a:lnTo>
                  <a:lnTo>
                    <a:pt x="1623377" y="3761501"/>
                  </a:lnTo>
                  <a:lnTo>
                    <a:pt x="1713943" y="3713876"/>
                  </a:lnTo>
                  <a:lnTo>
                    <a:pt x="1804113" y="3664663"/>
                  </a:lnTo>
                  <a:lnTo>
                    <a:pt x="1893727" y="3613865"/>
                  </a:lnTo>
                  <a:lnTo>
                    <a:pt x="1982787" y="3561397"/>
                  </a:lnTo>
                  <a:lnTo>
                    <a:pt x="2071290" y="3507183"/>
                  </a:lnTo>
                  <a:lnTo>
                    <a:pt x="2115263" y="3479402"/>
                  </a:lnTo>
                  <a:lnTo>
                    <a:pt x="2162253" y="3449161"/>
                  </a:lnTo>
                  <a:lnTo>
                    <a:pt x="2174556" y="3441065"/>
                  </a:lnTo>
                  <a:lnTo>
                    <a:pt x="2190114" y="3430428"/>
                  </a:lnTo>
                  <a:lnTo>
                    <a:pt x="2213847" y="3413840"/>
                  </a:lnTo>
                  <a:lnTo>
                    <a:pt x="2261155" y="3379628"/>
                  </a:lnTo>
                  <a:lnTo>
                    <a:pt x="2308144" y="3344068"/>
                  </a:lnTo>
                  <a:lnTo>
                    <a:pt x="2354658" y="3307079"/>
                  </a:lnTo>
                  <a:lnTo>
                    <a:pt x="2400696" y="3268503"/>
                  </a:lnTo>
                  <a:lnTo>
                    <a:pt x="2446177" y="3228339"/>
                  </a:lnTo>
                  <a:lnTo>
                    <a:pt x="2491025" y="3186588"/>
                  </a:lnTo>
                  <a:lnTo>
                    <a:pt x="2535077" y="3143011"/>
                  </a:lnTo>
                  <a:lnTo>
                    <a:pt x="2578337" y="3097688"/>
                  </a:lnTo>
                  <a:lnTo>
                    <a:pt x="2620486" y="3050539"/>
                  </a:lnTo>
                  <a:lnTo>
                    <a:pt x="2661602" y="3001564"/>
                  </a:lnTo>
                  <a:lnTo>
                    <a:pt x="2701289" y="2950686"/>
                  </a:lnTo>
                  <a:lnTo>
                    <a:pt x="2739627" y="2897981"/>
                  </a:lnTo>
                  <a:lnTo>
                    <a:pt x="2758201" y="2870913"/>
                  </a:lnTo>
                  <a:lnTo>
                    <a:pt x="2776298" y="2843371"/>
                  </a:lnTo>
                  <a:lnTo>
                    <a:pt x="2794000" y="2815431"/>
                  </a:lnTo>
                  <a:lnTo>
                    <a:pt x="2811223" y="2787014"/>
                  </a:lnTo>
                  <a:lnTo>
                    <a:pt x="2827972" y="2758201"/>
                  </a:lnTo>
                  <a:lnTo>
                    <a:pt x="2844164" y="2728912"/>
                  </a:lnTo>
                  <a:lnTo>
                    <a:pt x="2859801" y="2699226"/>
                  </a:lnTo>
                  <a:lnTo>
                    <a:pt x="2874882" y="2669143"/>
                  </a:lnTo>
                  <a:lnTo>
                    <a:pt x="2889408" y="2638663"/>
                  </a:lnTo>
                  <a:lnTo>
                    <a:pt x="2903378" y="2607945"/>
                  </a:lnTo>
                  <a:lnTo>
                    <a:pt x="2916633" y="2576829"/>
                  </a:lnTo>
                  <a:lnTo>
                    <a:pt x="2929413" y="2545397"/>
                  </a:lnTo>
                  <a:lnTo>
                    <a:pt x="2941478" y="2513726"/>
                  </a:lnTo>
                  <a:lnTo>
                    <a:pt x="2952908" y="2481817"/>
                  </a:lnTo>
                  <a:lnTo>
                    <a:pt x="2963623" y="2449591"/>
                  </a:lnTo>
                  <a:lnTo>
                    <a:pt x="2973704" y="2417206"/>
                  </a:lnTo>
                  <a:lnTo>
                    <a:pt x="2983150" y="2384662"/>
                  </a:lnTo>
                  <a:lnTo>
                    <a:pt x="2991802" y="2351881"/>
                  </a:lnTo>
                  <a:lnTo>
                    <a:pt x="2999898" y="2319020"/>
                  </a:lnTo>
                  <a:lnTo>
                    <a:pt x="3007201" y="2286078"/>
                  </a:lnTo>
                  <a:lnTo>
                    <a:pt x="3013868" y="2253058"/>
                  </a:lnTo>
                  <a:lnTo>
                    <a:pt x="3019821" y="2219959"/>
                  </a:lnTo>
                  <a:lnTo>
                    <a:pt x="3025139" y="2186939"/>
                  </a:lnTo>
                  <a:lnTo>
                    <a:pt x="3029743" y="2153841"/>
                  </a:lnTo>
                  <a:lnTo>
                    <a:pt x="3033791" y="2120819"/>
                  </a:lnTo>
                  <a:lnTo>
                    <a:pt x="3037125" y="2087801"/>
                  </a:lnTo>
                  <a:lnTo>
                    <a:pt x="3039823" y="2054859"/>
                  </a:lnTo>
                  <a:lnTo>
                    <a:pt x="3041887" y="2021998"/>
                  </a:lnTo>
                  <a:lnTo>
                    <a:pt x="3043316" y="1989216"/>
                  </a:lnTo>
                  <a:lnTo>
                    <a:pt x="3044268" y="1956593"/>
                  </a:lnTo>
                  <a:lnTo>
                    <a:pt x="3044507" y="1924128"/>
                  </a:lnTo>
                  <a:lnTo>
                    <a:pt x="3044268" y="1891744"/>
                  </a:lnTo>
                  <a:lnTo>
                    <a:pt x="3043396" y="1859597"/>
                  </a:lnTo>
                  <a:lnTo>
                    <a:pt x="3041967" y="1827688"/>
                  </a:lnTo>
                  <a:lnTo>
                    <a:pt x="3040062" y="1795938"/>
                  </a:lnTo>
                  <a:lnTo>
                    <a:pt x="3037601" y="1764347"/>
                  </a:lnTo>
                  <a:lnTo>
                    <a:pt x="3034743" y="1732914"/>
                  </a:lnTo>
                  <a:lnTo>
                    <a:pt x="3031331" y="1701800"/>
                  </a:lnTo>
                  <a:lnTo>
                    <a:pt x="3023235" y="1640126"/>
                  </a:lnTo>
                  <a:lnTo>
                    <a:pt x="3018551" y="1609566"/>
                  </a:lnTo>
                  <a:lnTo>
                    <a:pt x="3013153" y="1577736"/>
                  </a:lnTo>
                  <a:lnTo>
                    <a:pt x="3005692" y="1539478"/>
                  </a:lnTo>
                  <a:lnTo>
                    <a:pt x="2997200" y="1502013"/>
                  </a:lnTo>
                  <a:lnTo>
                    <a:pt x="2987753" y="1465341"/>
                  </a:lnTo>
                  <a:lnTo>
                    <a:pt x="2977434" y="1429384"/>
                  </a:lnTo>
                  <a:lnTo>
                    <a:pt x="2966243" y="1394222"/>
                  </a:lnTo>
                  <a:lnTo>
                    <a:pt x="2954257" y="1359772"/>
                  </a:lnTo>
                  <a:lnTo>
                    <a:pt x="2941557" y="1326038"/>
                  </a:lnTo>
                  <a:lnTo>
                    <a:pt x="2928222" y="1293097"/>
                  </a:lnTo>
                  <a:lnTo>
                    <a:pt x="2914252" y="1260872"/>
                  </a:lnTo>
                  <a:lnTo>
                    <a:pt x="2899727" y="1229280"/>
                  </a:lnTo>
                  <a:lnTo>
                    <a:pt x="2884725" y="1198323"/>
                  </a:lnTo>
                  <a:lnTo>
                    <a:pt x="2869247" y="1168082"/>
                  </a:lnTo>
                  <a:lnTo>
                    <a:pt x="2853292" y="1138474"/>
                  </a:lnTo>
                  <a:lnTo>
                    <a:pt x="2836941" y="1109423"/>
                  </a:lnTo>
                  <a:lnTo>
                    <a:pt x="2820193" y="1080928"/>
                  </a:lnTo>
                  <a:lnTo>
                    <a:pt x="2803127" y="1053067"/>
                  </a:lnTo>
                  <a:lnTo>
                    <a:pt x="2785586" y="1025762"/>
                  </a:lnTo>
                  <a:lnTo>
                    <a:pt x="2767726" y="998933"/>
                  </a:lnTo>
                  <a:lnTo>
                    <a:pt x="2749628" y="972661"/>
                  </a:lnTo>
                  <a:lnTo>
                    <a:pt x="2731135" y="946863"/>
                  </a:lnTo>
                  <a:lnTo>
                    <a:pt x="2693511" y="896698"/>
                  </a:lnTo>
                  <a:lnTo>
                    <a:pt x="2654855" y="848201"/>
                  </a:lnTo>
                  <a:lnTo>
                    <a:pt x="2615247" y="801448"/>
                  </a:lnTo>
                  <a:lnTo>
                    <a:pt x="2574764" y="756205"/>
                  </a:lnTo>
                  <a:lnTo>
                    <a:pt x="2533489" y="712389"/>
                  </a:lnTo>
                  <a:lnTo>
                    <a:pt x="2491421" y="670003"/>
                  </a:lnTo>
                  <a:lnTo>
                    <a:pt x="2448558" y="628887"/>
                  </a:lnTo>
                  <a:lnTo>
                    <a:pt x="2404982" y="589041"/>
                  </a:lnTo>
                  <a:lnTo>
                    <a:pt x="2360691" y="550386"/>
                  </a:lnTo>
                  <a:lnTo>
                    <a:pt x="2315765" y="512841"/>
                  </a:lnTo>
                  <a:lnTo>
                    <a:pt x="2270125" y="476487"/>
                  </a:lnTo>
                  <a:lnTo>
                    <a:pt x="2223768" y="441166"/>
                  </a:lnTo>
                  <a:lnTo>
                    <a:pt x="2176700" y="406876"/>
                  </a:lnTo>
                  <a:lnTo>
                    <a:pt x="2128916" y="373617"/>
                  </a:lnTo>
                  <a:lnTo>
                    <a:pt x="2080418" y="341471"/>
                  </a:lnTo>
                  <a:lnTo>
                    <a:pt x="2031206" y="310277"/>
                  </a:lnTo>
                  <a:lnTo>
                    <a:pt x="1981200" y="280193"/>
                  </a:lnTo>
                  <a:lnTo>
                    <a:pt x="1930400" y="251062"/>
                  </a:lnTo>
                  <a:lnTo>
                    <a:pt x="1878646" y="222965"/>
                  </a:lnTo>
                  <a:lnTo>
                    <a:pt x="1826099" y="195977"/>
                  </a:lnTo>
                  <a:lnTo>
                    <a:pt x="1772522" y="170100"/>
                  </a:lnTo>
                  <a:lnTo>
                    <a:pt x="1753552" y="161368"/>
                  </a:lnTo>
                  <a:lnTo>
                    <a:pt x="1734422" y="153115"/>
                  </a:lnTo>
                  <a:lnTo>
                    <a:pt x="1700846" y="139382"/>
                  </a:lnTo>
                  <a:lnTo>
                    <a:pt x="1667668" y="126761"/>
                  </a:lnTo>
                  <a:lnTo>
                    <a:pt x="1634964" y="115172"/>
                  </a:lnTo>
                  <a:lnTo>
                    <a:pt x="1602581" y="104457"/>
                  </a:lnTo>
                  <a:lnTo>
                    <a:pt x="1570672" y="94614"/>
                  </a:lnTo>
                  <a:lnTo>
                    <a:pt x="1539081" y="85566"/>
                  </a:lnTo>
                  <a:lnTo>
                    <a:pt x="1507807" y="77231"/>
                  </a:lnTo>
                  <a:lnTo>
                    <a:pt x="1476930" y="69453"/>
                  </a:lnTo>
                  <a:lnTo>
                    <a:pt x="1446291" y="62309"/>
                  </a:lnTo>
                  <a:lnTo>
                    <a:pt x="1415969" y="55800"/>
                  </a:lnTo>
                  <a:lnTo>
                    <a:pt x="1385887" y="49767"/>
                  </a:lnTo>
                  <a:lnTo>
                    <a:pt x="1326435" y="38972"/>
                  </a:lnTo>
                  <a:lnTo>
                    <a:pt x="1267777" y="29845"/>
                  </a:lnTo>
                  <a:lnTo>
                    <a:pt x="1209912" y="22146"/>
                  </a:lnTo>
                  <a:lnTo>
                    <a:pt x="1152683" y="15875"/>
                  </a:lnTo>
                  <a:lnTo>
                    <a:pt x="1096008" y="10795"/>
                  </a:lnTo>
                  <a:lnTo>
                    <a:pt x="1039891" y="6826"/>
                  </a:lnTo>
                  <a:lnTo>
                    <a:pt x="984169" y="3730"/>
                  </a:lnTo>
                  <a:lnTo>
                    <a:pt x="928846" y="1666"/>
                  </a:lnTo>
                  <a:lnTo>
                    <a:pt x="873918" y="397"/>
                  </a:lnTo>
                  <a:lnTo>
                    <a:pt x="8192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0" y="3716401"/>
              <a:ext cx="549353" cy="1081008"/>
            </a:xfrm>
            <a:custGeom>
              <a:rect b="b" l="l" r="r" t="t"/>
              <a:pathLst>
                <a:path extrusionOk="0" h="1081008" w="549353">
                  <a:moveTo>
                    <a:pt x="463628" y="0"/>
                  </a:moveTo>
                  <a:lnTo>
                    <a:pt x="384253" y="7779"/>
                  </a:lnTo>
                  <a:lnTo>
                    <a:pt x="304481" y="17224"/>
                  </a:lnTo>
                  <a:lnTo>
                    <a:pt x="250982" y="24368"/>
                  </a:lnTo>
                  <a:lnTo>
                    <a:pt x="233679" y="26908"/>
                  </a:lnTo>
                  <a:lnTo>
                    <a:pt x="216851" y="30479"/>
                  </a:lnTo>
                  <a:lnTo>
                    <a:pt x="183514" y="38576"/>
                  </a:lnTo>
                  <a:lnTo>
                    <a:pt x="106599" y="58023"/>
                  </a:lnTo>
                  <a:lnTo>
                    <a:pt x="69850" y="67707"/>
                  </a:lnTo>
                  <a:lnTo>
                    <a:pt x="33813" y="77391"/>
                  </a:lnTo>
                  <a:lnTo>
                    <a:pt x="0" y="86600"/>
                  </a:lnTo>
                  <a:lnTo>
                    <a:pt x="0" y="754316"/>
                  </a:lnTo>
                  <a:lnTo>
                    <a:pt x="90011" y="1081008"/>
                  </a:lnTo>
                  <a:lnTo>
                    <a:pt x="124777" y="1071403"/>
                  </a:lnTo>
                  <a:lnTo>
                    <a:pt x="159067" y="1061878"/>
                  </a:lnTo>
                  <a:lnTo>
                    <a:pt x="192801" y="1052433"/>
                  </a:lnTo>
                  <a:lnTo>
                    <a:pt x="225979" y="1043226"/>
                  </a:lnTo>
                  <a:lnTo>
                    <a:pt x="258682" y="1034177"/>
                  </a:lnTo>
                  <a:lnTo>
                    <a:pt x="290829" y="1025446"/>
                  </a:lnTo>
                  <a:lnTo>
                    <a:pt x="322419" y="1016952"/>
                  </a:lnTo>
                  <a:lnTo>
                    <a:pt x="353536" y="1008777"/>
                  </a:lnTo>
                  <a:lnTo>
                    <a:pt x="412591" y="993854"/>
                  </a:lnTo>
                  <a:lnTo>
                    <a:pt x="413384" y="993775"/>
                  </a:lnTo>
                  <a:lnTo>
                    <a:pt x="413622" y="993616"/>
                  </a:lnTo>
                  <a:lnTo>
                    <a:pt x="413701" y="993616"/>
                  </a:lnTo>
                  <a:lnTo>
                    <a:pt x="413701" y="993537"/>
                  </a:lnTo>
                  <a:lnTo>
                    <a:pt x="413939" y="993537"/>
                  </a:lnTo>
                  <a:lnTo>
                    <a:pt x="414892" y="993378"/>
                  </a:lnTo>
                  <a:lnTo>
                    <a:pt x="429656" y="991473"/>
                  </a:lnTo>
                  <a:lnTo>
                    <a:pt x="489187" y="984408"/>
                  </a:lnTo>
                  <a:lnTo>
                    <a:pt x="549353" y="978534"/>
                  </a:lnTo>
                  <a:lnTo>
                    <a:pt x="463628" y="0"/>
                  </a:lnTo>
                  <a:close/>
                </a:path>
              </a:pathLst>
            </a:custGeom>
            <a:solidFill>
              <a:srgbClr val="F9B4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641507" y="3700765"/>
              <a:ext cx="656669" cy="1004966"/>
            </a:xfrm>
            <a:custGeom>
              <a:rect b="b" l="l" r="r" t="t"/>
              <a:pathLst>
                <a:path extrusionOk="0" h="1004966" w="656669">
                  <a:moveTo>
                    <a:pt x="159782" y="0"/>
                  </a:moveTo>
                  <a:lnTo>
                    <a:pt x="79693" y="1191"/>
                  </a:lnTo>
                  <a:lnTo>
                    <a:pt x="0" y="3968"/>
                  </a:lnTo>
                  <a:lnTo>
                    <a:pt x="43498" y="985281"/>
                  </a:lnTo>
                  <a:lnTo>
                    <a:pt x="103823" y="983217"/>
                  </a:lnTo>
                  <a:lnTo>
                    <a:pt x="163989" y="982344"/>
                  </a:lnTo>
                  <a:lnTo>
                    <a:pt x="223679" y="982741"/>
                  </a:lnTo>
                  <a:lnTo>
                    <a:pt x="282654" y="984408"/>
                  </a:lnTo>
                  <a:lnTo>
                    <a:pt x="340598" y="987425"/>
                  </a:lnTo>
                  <a:lnTo>
                    <a:pt x="397272" y="991789"/>
                  </a:lnTo>
                  <a:lnTo>
                    <a:pt x="452438" y="997663"/>
                  </a:lnTo>
                  <a:lnTo>
                    <a:pt x="479426" y="1001077"/>
                  </a:lnTo>
                  <a:lnTo>
                    <a:pt x="505857" y="1004966"/>
                  </a:lnTo>
                  <a:lnTo>
                    <a:pt x="656669" y="34368"/>
                  </a:lnTo>
                  <a:lnTo>
                    <a:pt x="613648" y="28098"/>
                  </a:lnTo>
                  <a:lnTo>
                    <a:pt x="571024" y="22542"/>
                  </a:lnTo>
                  <a:lnTo>
                    <a:pt x="528717" y="17700"/>
                  </a:lnTo>
                  <a:lnTo>
                    <a:pt x="486807" y="13572"/>
                  </a:lnTo>
                  <a:lnTo>
                    <a:pt x="445136" y="10080"/>
                  </a:lnTo>
                  <a:lnTo>
                    <a:pt x="403781" y="7143"/>
                  </a:lnTo>
                  <a:lnTo>
                    <a:pt x="362665" y="4762"/>
                  </a:lnTo>
                  <a:lnTo>
                    <a:pt x="321707" y="2857"/>
                  </a:lnTo>
                  <a:lnTo>
                    <a:pt x="280988" y="1428"/>
                  </a:lnTo>
                  <a:lnTo>
                    <a:pt x="240427" y="555"/>
                  </a:lnTo>
                  <a:lnTo>
                    <a:pt x="159782" y="0"/>
                  </a:lnTo>
                  <a:close/>
                </a:path>
              </a:pathLst>
            </a:custGeom>
            <a:solidFill>
              <a:srgbClr val="9619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1256506" y="3775138"/>
              <a:ext cx="902333" cy="1124823"/>
            </a:xfrm>
            <a:custGeom>
              <a:rect b="b" l="l" r="r" t="t"/>
              <a:pathLst>
                <a:path extrusionOk="0" h="1124823" w="902333">
                  <a:moveTo>
                    <a:pt x="240426" y="0"/>
                  </a:moveTo>
                  <a:lnTo>
                    <a:pt x="0" y="952421"/>
                  </a:lnTo>
                  <a:lnTo>
                    <a:pt x="21747" y="958214"/>
                  </a:lnTo>
                  <a:lnTo>
                    <a:pt x="42227" y="964247"/>
                  </a:lnTo>
                  <a:lnTo>
                    <a:pt x="61277" y="970438"/>
                  </a:lnTo>
                  <a:lnTo>
                    <a:pt x="78739" y="976788"/>
                  </a:lnTo>
                  <a:lnTo>
                    <a:pt x="86836" y="979884"/>
                  </a:lnTo>
                  <a:lnTo>
                    <a:pt x="94376" y="983059"/>
                  </a:lnTo>
                  <a:lnTo>
                    <a:pt x="96678" y="984091"/>
                  </a:lnTo>
                  <a:lnTo>
                    <a:pt x="96837" y="984091"/>
                  </a:lnTo>
                  <a:lnTo>
                    <a:pt x="107473" y="989092"/>
                  </a:lnTo>
                  <a:lnTo>
                    <a:pt x="131127" y="1000601"/>
                  </a:lnTo>
                  <a:lnTo>
                    <a:pt x="154701" y="1012587"/>
                  </a:lnTo>
                  <a:lnTo>
                    <a:pt x="201771" y="1038066"/>
                  </a:lnTo>
                  <a:lnTo>
                    <a:pt x="248285" y="1065371"/>
                  </a:lnTo>
                  <a:lnTo>
                    <a:pt x="294242" y="1094343"/>
                  </a:lnTo>
                  <a:lnTo>
                    <a:pt x="339327" y="1124823"/>
                  </a:lnTo>
                  <a:lnTo>
                    <a:pt x="902333" y="319881"/>
                  </a:lnTo>
                  <a:lnTo>
                    <a:pt x="867012" y="295592"/>
                  </a:lnTo>
                  <a:lnTo>
                    <a:pt x="831214" y="271779"/>
                  </a:lnTo>
                  <a:lnTo>
                    <a:pt x="795098" y="248603"/>
                  </a:lnTo>
                  <a:lnTo>
                    <a:pt x="758506" y="225981"/>
                  </a:lnTo>
                  <a:lnTo>
                    <a:pt x="721518" y="203915"/>
                  </a:lnTo>
                  <a:lnTo>
                    <a:pt x="684052" y="182404"/>
                  </a:lnTo>
                  <a:lnTo>
                    <a:pt x="646112" y="161448"/>
                  </a:lnTo>
                  <a:lnTo>
                    <a:pt x="607773" y="141049"/>
                  </a:lnTo>
                  <a:lnTo>
                    <a:pt x="568880" y="121286"/>
                  </a:lnTo>
                  <a:lnTo>
                    <a:pt x="529509" y="102076"/>
                  </a:lnTo>
                  <a:lnTo>
                    <a:pt x="508396" y="92154"/>
                  </a:lnTo>
                  <a:lnTo>
                    <a:pt x="492521" y="85091"/>
                  </a:lnTo>
                  <a:lnTo>
                    <a:pt x="478709" y="79137"/>
                  </a:lnTo>
                  <a:lnTo>
                    <a:pt x="453944" y="68818"/>
                  </a:lnTo>
                  <a:lnTo>
                    <a:pt x="429338" y="59134"/>
                  </a:lnTo>
                  <a:lnTo>
                    <a:pt x="404971" y="50086"/>
                  </a:lnTo>
                  <a:lnTo>
                    <a:pt x="380839" y="41592"/>
                  </a:lnTo>
                  <a:lnTo>
                    <a:pt x="356948" y="33576"/>
                  </a:lnTo>
                  <a:lnTo>
                    <a:pt x="333216" y="26036"/>
                  </a:lnTo>
                  <a:lnTo>
                    <a:pt x="286463" y="12223"/>
                  </a:lnTo>
                  <a:lnTo>
                    <a:pt x="240426" y="0"/>
                  </a:lnTo>
                  <a:close/>
                </a:path>
              </a:pathLst>
            </a:custGeom>
            <a:solidFill>
              <a:srgbClr val="F25E3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1692908" y="4210987"/>
              <a:ext cx="1100614" cy="1058147"/>
            </a:xfrm>
            <a:custGeom>
              <a:rect b="b" l="l" r="r" t="t"/>
              <a:pathLst>
                <a:path extrusionOk="0" h="1058147" w="1100614">
                  <a:moveTo>
                    <a:pt x="619602" y="0"/>
                  </a:moveTo>
                  <a:lnTo>
                    <a:pt x="0" y="762158"/>
                  </a:lnTo>
                  <a:lnTo>
                    <a:pt x="41196" y="796687"/>
                  </a:lnTo>
                  <a:lnTo>
                    <a:pt x="80803" y="832406"/>
                  </a:lnTo>
                  <a:lnTo>
                    <a:pt x="100012" y="850582"/>
                  </a:lnTo>
                  <a:lnTo>
                    <a:pt x="118666" y="868997"/>
                  </a:lnTo>
                  <a:lnTo>
                    <a:pt x="136922" y="887571"/>
                  </a:lnTo>
                  <a:lnTo>
                    <a:pt x="154622" y="906303"/>
                  </a:lnTo>
                  <a:lnTo>
                    <a:pt x="171768" y="925116"/>
                  </a:lnTo>
                  <a:lnTo>
                    <a:pt x="188278" y="944086"/>
                  </a:lnTo>
                  <a:lnTo>
                    <a:pt x="204232" y="963056"/>
                  </a:lnTo>
                  <a:lnTo>
                    <a:pt x="219552" y="982106"/>
                  </a:lnTo>
                  <a:lnTo>
                    <a:pt x="234156" y="1001156"/>
                  </a:lnTo>
                  <a:lnTo>
                    <a:pt x="248127" y="1020206"/>
                  </a:lnTo>
                  <a:lnTo>
                    <a:pt x="261303" y="1039256"/>
                  </a:lnTo>
                  <a:lnTo>
                    <a:pt x="273765" y="1058147"/>
                  </a:lnTo>
                  <a:lnTo>
                    <a:pt x="1100614" y="527922"/>
                  </a:lnTo>
                  <a:lnTo>
                    <a:pt x="1074421" y="488235"/>
                  </a:lnTo>
                  <a:lnTo>
                    <a:pt x="1047592" y="449658"/>
                  </a:lnTo>
                  <a:lnTo>
                    <a:pt x="1020128" y="412115"/>
                  </a:lnTo>
                  <a:lnTo>
                    <a:pt x="992108" y="375522"/>
                  </a:lnTo>
                  <a:lnTo>
                    <a:pt x="963533" y="339962"/>
                  </a:lnTo>
                  <a:lnTo>
                    <a:pt x="934403" y="305276"/>
                  </a:lnTo>
                  <a:lnTo>
                    <a:pt x="904796" y="271382"/>
                  </a:lnTo>
                  <a:lnTo>
                    <a:pt x="874792" y="238362"/>
                  </a:lnTo>
                  <a:lnTo>
                    <a:pt x="844312" y="206136"/>
                  </a:lnTo>
                  <a:lnTo>
                    <a:pt x="813435" y="174625"/>
                  </a:lnTo>
                  <a:lnTo>
                    <a:pt x="782082" y="143827"/>
                  </a:lnTo>
                  <a:lnTo>
                    <a:pt x="750332" y="113743"/>
                  </a:lnTo>
                  <a:lnTo>
                    <a:pt x="718265" y="84375"/>
                  </a:lnTo>
                  <a:lnTo>
                    <a:pt x="685721" y="55642"/>
                  </a:lnTo>
                  <a:lnTo>
                    <a:pt x="652860" y="27463"/>
                  </a:lnTo>
                  <a:lnTo>
                    <a:pt x="619602" y="0"/>
                  </a:lnTo>
                  <a:close/>
                </a:path>
              </a:pathLst>
            </a:custGeom>
            <a:solidFill>
              <a:srgbClr val="E5187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2012076" y="4931950"/>
              <a:ext cx="1032351" cy="779701"/>
            </a:xfrm>
            <a:custGeom>
              <a:rect b="b" l="l" r="r" t="t"/>
              <a:pathLst>
                <a:path extrusionOk="0" h="779701" w="1032351">
                  <a:moveTo>
                    <a:pt x="888682" y="0"/>
                  </a:moveTo>
                  <a:lnTo>
                    <a:pt x="0" y="418466"/>
                  </a:lnTo>
                  <a:lnTo>
                    <a:pt x="7698" y="435531"/>
                  </a:lnTo>
                  <a:lnTo>
                    <a:pt x="14446" y="451962"/>
                  </a:lnTo>
                  <a:lnTo>
                    <a:pt x="20241" y="467757"/>
                  </a:lnTo>
                  <a:lnTo>
                    <a:pt x="25161" y="482838"/>
                  </a:lnTo>
                  <a:lnTo>
                    <a:pt x="29210" y="497126"/>
                  </a:lnTo>
                  <a:lnTo>
                    <a:pt x="32385" y="510461"/>
                  </a:lnTo>
                  <a:lnTo>
                    <a:pt x="33655" y="516731"/>
                  </a:lnTo>
                  <a:lnTo>
                    <a:pt x="35005" y="524510"/>
                  </a:lnTo>
                  <a:lnTo>
                    <a:pt x="38893" y="548878"/>
                  </a:lnTo>
                  <a:lnTo>
                    <a:pt x="42227" y="573008"/>
                  </a:lnTo>
                  <a:lnTo>
                    <a:pt x="44926" y="596821"/>
                  </a:lnTo>
                  <a:lnTo>
                    <a:pt x="47069" y="620316"/>
                  </a:lnTo>
                  <a:lnTo>
                    <a:pt x="48657" y="643572"/>
                  </a:lnTo>
                  <a:lnTo>
                    <a:pt x="49688" y="666432"/>
                  </a:lnTo>
                  <a:lnTo>
                    <a:pt x="50086" y="689055"/>
                  </a:lnTo>
                  <a:lnTo>
                    <a:pt x="49926" y="711280"/>
                  </a:lnTo>
                  <a:lnTo>
                    <a:pt x="49212" y="733187"/>
                  </a:lnTo>
                  <a:lnTo>
                    <a:pt x="1030367" y="779701"/>
                  </a:lnTo>
                  <a:lnTo>
                    <a:pt x="1032033" y="731520"/>
                  </a:lnTo>
                  <a:lnTo>
                    <a:pt x="1032351" y="683578"/>
                  </a:lnTo>
                  <a:lnTo>
                    <a:pt x="1031478" y="636032"/>
                  </a:lnTo>
                  <a:lnTo>
                    <a:pt x="1029415" y="588883"/>
                  </a:lnTo>
                  <a:lnTo>
                    <a:pt x="1026240" y="542131"/>
                  </a:lnTo>
                  <a:lnTo>
                    <a:pt x="1022032" y="495856"/>
                  </a:lnTo>
                  <a:lnTo>
                    <a:pt x="1016793" y="449977"/>
                  </a:lnTo>
                  <a:lnTo>
                    <a:pt x="1010523" y="404653"/>
                  </a:lnTo>
                  <a:lnTo>
                    <a:pt x="1003380" y="359807"/>
                  </a:lnTo>
                  <a:lnTo>
                    <a:pt x="998617" y="333057"/>
                  </a:lnTo>
                  <a:lnTo>
                    <a:pt x="992902" y="304960"/>
                  </a:lnTo>
                  <a:lnTo>
                    <a:pt x="986711" y="277337"/>
                  </a:lnTo>
                  <a:lnTo>
                    <a:pt x="979884" y="250111"/>
                  </a:lnTo>
                  <a:lnTo>
                    <a:pt x="972661" y="223282"/>
                  </a:lnTo>
                  <a:lnTo>
                    <a:pt x="964882" y="196850"/>
                  </a:lnTo>
                  <a:lnTo>
                    <a:pt x="948055" y="145256"/>
                  </a:lnTo>
                  <a:lnTo>
                    <a:pt x="929639" y="95250"/>
                  </a:lnTo>
                  <a:lnTo>
                    <a:pt x="909796" y="46911"/>
                  </a:lnTo>
                  <a:lnTo>
                    <a:pt x="888682" y="0"/>
                  </a:lnTo>
                  <a:close/>
                </a:path>
              </a:pathLst>
            </a:custGeom>
            <a:solidFill>
              <a:srgbClr val="F68A3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1918255" y="5759197"/>
              <a:ext cx="1100058" cy="888839"/>
            </a:xfrm>
            <a:custGeom>
              <a:rect b="b" l="l" r="r" t="t"/>
              <a:pathLst>
                <a:path extrusionOk="0" h="888839" w="1100058">
                  <a:moveTo>
                    <a:pt x="132714" y="0"/>
                  </a:moveTo>
                  <a:lnTo>
                    <a:pt x="128826" y="20081"/>
                  </a:lnTo>
                  <a:lnTo>
                    <a:pt x="124460" y="39924"/>
                  </a:lnTo>
                  <a:lnTo>
                    <a:pt x="119459" y="59531"/>
                  </a:lnTo>
                  <a:lnTo>
                    <a:pt x="113903" y="78818"/>
                  </a:lnTo>
                  <a:lnTo>
                    <a:pt x="107791" y="98027"/>
                  </a:lnTo>
                  <a:lnTo>
                    <a:pt x="101044" y="116918"/>
                  </a:lnTo>
                  <a:lnTo>
                    <a:pt x="93741" y="135731"/>
                  </a:lnTo>
                  <a:lnTo>
                    <a:pt x="85883" y="154303"/>
                  </a:lnTo>
                  <a:lnTo>
                    <a:pt x="77391" y="172798"/>
                  </a:lnTo>
                  <a:lnTo>
                    <a:pt x="68262" y="191133"/>
                  </a:lnTo>
                  <a:lnTo>
                    <a:pt x="58499" y="209311"/>
                  </a:lnTo>
                  <a:lnTo>
                    <a:pt x="48101" y="227408"/>
                  </a:lnTo>
                  <a:lnTo>
                    <a:pt x="37068" y="245506"/>
                  </a:lnTo>
                  <a:lnTo>
                    <a:pt x="25400" y="263444"/>
                  </a:lnTo>
                  <a:lnTo>
                    <a:pt x="13017" y="281383"/>
                  </a:lnTo>
                  <a:lnTo>
                    <a:pt x="0" y="299242"/>
                  </a:lnTo>
                  <a:lnTo>
                    <a:pt x="785653" y="888839"/>
                  </a:lnTo>
                  <a:lnTo>
                    <a:pt x="813991" y="850026"/>
                  </a:lnTo>
                  <a:lnTo>
                    <a:pt x="841455" y="810179"/>
                  </a:lnTo>
                  <a:lnTo>
                    <a:pt x="867966" y="769381"/>
                  </a:lnTo>
                  <a:lnTo>
                    <a:pt x="893524" y="727549"/>
                  </a:lnTo>
                  <a:lnTo>
                    <a:pt x="917972" y="684846"/>
                  </a:lnTo>
                  <a:lnTo>
                    <a:pt x="941228" y="641269"/>
                  </a:lnTo>
                  <a:lnTo>
                    <a:pt x="963374" y="596819"/>
                  </a:lnTo>
                  <a:lnTo>
                    <a:pt x="984171" y="551576"/>
                  </a:lnTo>
                  <a:lnTo>
                    <a:pt x="1003697" y="505618"/>
                  </a:lnTo>
                  <a:lnTo>
                    <a:pt x="1021794" y="459024"/>
                  </a:lnTo>
                  <a:lnTo>
                    <a:pt x="1038542" y="411876"/>
                  </a:lnTo>
                  <a:lnTo>
                    <a:pt x="1053782" y="364251"/>
                  </a:lnTo>
                  <a:lnTo>
                    <a:pt x="1067593" y="316149"/>
                  </a:lnTo>
                  <a:lnTo>
                    <a:pt x="1079897" y="267809"/>
                  </a:lnTo>
                  <a:lnTo>
                    <a:pt x="1090771" y="219153"/>
                  </a:lnTo>
                  <a:lnTo>
                    <a:pt x="1100058" y="170417"/>
                  </a:lnTo>
                  <a:lnTo>
                    <a:pt x="132714" y="0"/>
                  </a:lnTo>
                  <a:close/>
                </a:path>
              </a:pathLst>
            </a:custGeom>
            <a:solidFill>
              <a:srgbClr val="B38B3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1512807" y="6137260"/>
              <a:ext cx="1055291" cy="1098946"/>
            </a:xfrm>
            <a:custGeom>
              <a:rect b="b" l="l" r="r" t="t"/>
              <a:pathLst>
                <a:path extrusionOk="0" h="1098946" w="1055291">
                  <a:moveTo>
                    <a:pt x="339011" y="0"/>
                  </a:moveTo>
                  <a:lnTo>
                    <a:pt x="322421" y="17303"/>
                  </a:lnTo>
                  <a:lnTo>
                    <a:pt x="305117" y="34527"/>
                  </a:lnTo>
                  <a:lnTo>
                    <a:pt x="287257" y="51593"/>
                  </a:lnTo>
                  <a:lnTo>
                    <a:pt x="268763" y="68499"/>
                  </a:lnTo>
                  <a:lnTo>
                    <a:pt x="249713" y="85248"/>
                  </a:lnTo>
                  <a:lnTo>
                    <a:pt x="230028" y="101917"/>
                  </a:lnTo>
                  <a:lnTo>
                    <a:pt x="209788" y="118347"/>
                  </a:lnTo>
                  <a:lnTo>
                    <a:pt x="189071" y="134619"/>
                  </a:lnTo>
                  <a:lnTo>
                    <a:pt x="167798" y="150732"/>
                  </a:lnTo>
                  <a:lnTo>
                    <a:pt x="146050" y="166687"/>
                  </a:lnTo>
                  <a:lnTo>
                    <a:pt x="123744" y="182482"/>
                  </a:lnTo>
                  <a:lnTo>
                    <a:pt x="115570" y="188118"/>
                  </a:lnTo>
                  <a:lnTo>
                    <a:pt x="104696" y="195182"/>
                  </a:lnTo>
                  <a:lnTo>
                    <a:pt x="54055" y="227488"/>
                  </a:lnTo>
                  <a:lnTo>
                    <a:pt x="0" y="261063"/>
                  </a:lnTo>
                  <a:lnTo>
                    <a:pt x="512682" y="1098946"/>
                  </a:lnTo>
                  <a:lnTo>
                    <a:pt x="577769" y="1058544"/>
                  </a:lnTo>
                  <a:lnTo>
                    <a:pt x="610155" y="1038066"/>
                  </a:lnTo>
                  <a:lnTo>
                    <a:pt x="645318" y="1015286"/>
                  </a:lnTo>
                  <a:lnTo>
                    <a:pt x="663733" y="1003219"/>
                  </a:lnTo>
                  <a:lnTo>
                    <a:pt x="684451" y="989012"/>
                  </a:lnTo>
                  <a:lnTo>
                    <a:pt x="719455" y="964247"/>
                  </a:lnTo>
                  <a:lnTo>
                    <a:pt x="754301" y="938767"/>
                  </a:lnTo>
                  <a:lnTo>
                    <a:pt x="788907" y="912573"/>
                  </a:lnTo>
                  <a:lnTo>
                    <a:pt x="823277" y="885586"/>
                  </a:lnTo>
                  <a:lnTo>
                    <a:pt x="857488" y="857726"/>
                  </a:lnTo>
                  <a:lnTo>
                    <a:pt x="891381" y="829071"/>
                  </a:lnTo>
                  <a:lnTo>
                    <a:pt x="924957" y="799544"/>
                  </a:lnTo>
                  <a:lnTo>
                    <a:pt x="958136" y="769063"/>
                  </a:lnTo>
                  <a:lnTo>
                    <a:pt x="990997" y="737711"/>
                  </a:lnTo>
                  <a:lnTo>
                    <a:pt x="1023382" y="705404"/>
                  </a:lnTo>
                  <a:lnTo>
                    <a:pt x="1055291" y="672147"/>
                  </a:lnTo>
                  <a:lnTo>
                    <a:pt x="339011" y="0"/>
                  </a:lnTo>
                  <a:close/>
                </a:path>
              </a:pathLst>
            </a:custGeom>
            <a:solidFill>
              <a:srgbClr val="3E84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928131" y="6471348"/>
              <a:ext cx="950356" cy="1088707"/>
            </a:xfrm>
            <a:custGeom>
              <a:rect b="b" l="l" r="r" t="t"/>
              <a:pathLst>
                <a:path extrusionOk="0" h="1088707" w="950356">
                  <a:moveTo>
                    <a:pt x="461407" y="0"/>
                  </a:moveTo>
                  <a:lnTo>
                    <a:pt x="405447" y="31671"/>
                  </a:lnTo>
                  <a:lnTo>
                    <a:pt x="349012" y="62786"/>
                  </a:lnTo>
                  <a:lnTo>
                    <a:pt x="292021" y="93344"/>
                  </a:lnTo>
                  <a:lnTo>
                    <a:pt x="234552" y="123348"/>
                  </a:lnTo>
                  <a:lnTo>
                    <a:pt x="176608" y="152797"/>
                  </a:lnTo>
                  <a:lnTo>
                    <a:pt x="118189" y="181768"/>
                  </a:lnTo>
                  <a:lnTo>
                    <a:pt x="59293" y="210264"/>
                  </a:lnTo>
                  <a:lnTo>
                    <a:pt x="0" y="238205"/>
                  </a:lnTo>
                  <a:lnTo>
                    <a:pt x="396588" y="1088707"/>
                  </a:lnTo>
                  <a:lnTo>
                    <a:pt x="498951" y="1088707"/>
                  </a:lnTo>
                  <a:lnTo>
                    <a:pt x="550068" y="1064022"/>
                  </a:lnTo>
                  <a:lnTo>
                    <a:pt x="617300" y="1030684"/>
                  </a:lnTo>
                  <a:lnTo>
                    <a:pt x="684371" y="996553"/>
                  </a:lnTo>
                  <a:lnTo>
                    <a:pt x="751205" y="961707"/>
                  </a:lnTo>
                  <a:lnTo>
                    <a:pt x="817880" y="925909"/>
                  </a:lnTo>
                  <a:lnTo>
                    <a:pt x="884237" y="889397"/>
                  </a:lnTo>
                  <a:lnTo>
                    <a:pt x="950356" y="851932"/>
                  </a:lnTo>
                  <a:lnTo>
                    <a:pt x="461407" y="0"/>
                  </a:lnTo>
                  <a:close/>
                </a:path>
              </a:pathLst>
            </a:custGeom>
            <a:solidFill>
              <a:srgbClr val="4398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299243" y="6770592"/>
              <a:ext cx="844279" cy="789463"/>
            </a:xfrm>
            <a:custGeom>
              <a:rect b="b" l="l" r="r" t="t"/>
              <a:pathLst>
                <a:path extrusionOk="0" h="789463" w="844279">
                  <a:moveTo>
                    <a:pt x="494584" y="0"/>
                  </a:moveTo>
                  <a:lnTo>
                    <a:pt x="372982" y="52704"/>
                  </a:lnTo>
                  <a:lnTo>
                    <a:pt x="249951" y="103822"/>
                  </a:lnTo>
                  <a:lnTo>
                    <a:pt x="125570" y="153591"/>
                  </a:lnTo>
                  <a:lnTo>
                    <a:pt x="0" y="202088"/>
                  </a:lnTo>
                  <a:lnTo>
                    <a:pt x="222867" y="789463"/>
                  </a:lnTo>
                  <a:lnTo>
                    <a:pt x="844279" y="789463"/>
                  </a:lnTo>
                  <a:lnTo>
                    <a:pt x="494584" y="0"/>
                  </a:lnTo>
                  <a:close/>
                </a:path>
              </a:pathLst>
            </a:custGeom>
            <a:solidFill>
              <a:srgbClr val="57C15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0" y="7025625"/>
              <a:ext cx="353169" cy="534431"/>
            </a:xfrm>
            <a:custGeom>
              <a:rect b="b" l="l" r="r" t="t"/>
              <a:pathLst>
                <a:path extrusionOk="0" h="534431" w="353169">
                  <a:moveTo>
                    <a:pt x="157162" y="0"/>
                  </a:moveTo>
                  <a:lnTo>
                    <a:pt x="29209" y="46274"/>
                  </a:lnTo>
                  <a:lnTo>
                    <a:pt x="0" y="56592"/>
                  </a:lnTo>
                  <a:lnTo>
                    <a:pt x="0" y="534431"/>
                  </a:lnTo>
                  <a:lnTo>
                    <a:pt x="353169" y="534431"/>
                  </a:lnTo>
                  <a:lnTo>
                    <a:pt x="157162" y="0"/>
                  </a:lnTo>
                  <a:close/>
                </a:path>
              </a:pathLst>
            </a:custGeom>
            <a:solidFill>
              <a:srgbClr val="346DA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4015262" y="3660521"/>
              <a:ext cx="521891" cy="857884"/>
            </a:xfrm>
            <a:custGeom>
              <a:rect b="b" l="l" r="r" t="t"/>
              <a:pathLst>
                <a:path extrusionOk="0" h="857884" w="521891">
                  <a:moveTo>
                    <a:pt x="260986" y="0"/>
                  </a:moveTo>
                  <a:lnTo>
                    <a:pt x="264557" y="127477"/>
                  </a:lnTo>
                  <a:lnTo>
                    <a:pt x="273525" y="127873"/>
                  </a:lnTo>
                  <a:lnTo>
                    <a:pt x="282099" y="129143"/>
                  </a:lnTo>
                  <a:lnTo>
                    <a:pt x="290274" y="131128"/>
                  </a:lnTo>
                  <a:lnTo>
                    <a:pt x="297974" y="133827"/>
                  </a:lnTo>
                  <a:lnTo>
                    <a:pt x="305275" y="137318"/>
                  </a:lnTo>
                  <a:lnTo>
                    <a:pt x="312023" y="141447"/>
                  </a:lnTo>
                  <a:lnTo>
                    <a:pt x="318293" y="146209"/>
                  </a:lnTo>
                  <a:lnTo>
                    <a:pt x="324009" y="151606"/>
                  </a:lnTo>
                  <a:lnTo>
                    <a:pt x="329088" y="157559"/>
                  </a:lnTo>
                  <a:lnTo>
                    <a:pt x="333613" y="164147"/>
                  </a:lnTo>
                  <a:lnTo>
                    <a:pt x="337582" y="171212"/>
                  </a:lnTo>
                  <a:lnTo>
                    <a:pt x="340837" y="178753"/>
                  </a:lnTo>
                  <a:lnTo>
                    <a:pt x="343375" y="186769"/>
                  </a:lnTo>
                  <a:lnTo>
                    <a:pt x="345281" y="195183"/>
                  </a:lnTo>
                  <a:lnTo>
                    <a:pt x="346393" y="204073"/>
                  </a:lnTo>
                  <a:lnTo>
                    <a:pt x="346789" y="213281"/>
                  </a:lnTo>
                  <a:lnTo>
                    <a:pt x="346393" y="222488"/>
                  </a:lnTo>
                  <a:lnTo>
                    <a:pt x="345281" y="231298"/>
                  </a:lnTo>
                  <a:lnTo>
                    <a:pt x="343375" y="239792"/>
                  </a:lnTo>
                  <a:lnTo>
                    <a:pt x="340837" y="247809"/>
                  </a:lnTo>
                  <a:lnTo>
                    <a:pt x="337582" y="255349"/>
                  </a:lnTo>
                  <a:lnTo>
                    <a:pt x="333613" y="262414"/>
                  </a:lnTo>
                  <a:lnTo>
                    <a:pt x="329088" y="268922"/>
                  </a:lnTo>
                  <a:lnTo>
                    <a:pt x="324009" y="274954"/>
                  </a:lnTo>
                  <a:lnTo>
                    <a:pt x="318293" y="280353"/>
                  </a:lnTo>
                  <a:lnTo>
                    <a:pt x="312023" y="285115"/>
                  </a:lnTo>
                  <a:lnTo>
                    <a:pt x="305275" y="289242"/>
                  </a:lnTo>
                  <a:lnTo>
                    <a:pt x="297974" y="292734"/>
                  </a:lnTo>
                  <a:lnTo>
                    <a:pt x="290274" y="295434"/>
                  </a:lnTo>
                  <a:lnTo>
                    <a:pt x="282099" y="297418"/>
                  </a:lnTo>
                  <a:lnTo>
                    <a:pt x="273525" y="298688"/>
                  </a:lnTo>
                  <a:lnTo>
                    <a:pt x="264557" y="299084"/>
                  </a:lnTo>
                  <a:lnTo>
                    <a:pt x="255747" y="298688"/>
                  </a:lnTo>
                  <a:lnTo>
                    <a:pt x="247253" y="297418"/>
                  </a:lnTo>
                  <a:lnTo>
                    <a:pt x="239157" y="295434"/>
                  </a:lnTo>
                  <a:lnTo>
                    <a:pt x="231378" y="292734"/>
                  </a:lnTo>
                  <a:lnTo>
                    <a:pt x="224076" y="289242"/>
                  </a:lnTo>
                  <a:lnTo>
                    <a:pt x="217169" y="285115"/>
                  </a:lnTo>
                  <a:lnTo>
                    <a:pt x="210819" y="280353"/>
                  </a:lnTo>
                  <a:lnTo>
                    <a:pt x="204947" y="274954"/>
                  </a:lnTo>
                  <a:lnTo>
                    <a:pt x="199628" y="268922"/>
                  </a:lnTo>
                  <a:lnTo>
                    <a:pt x="194944" y="262414"/>
                  </a:lnTo>
                  <a:lnTo>
                    <a:pt x="190897" y="255349"/>
                  </a:lnTo>
                  <a:lnTo>
                    <a:pt x="187484" y="247809"/>
                  </a:lnTo>
                  <a:lnTo>
                    <a:pt x="184706" y="239792"/>
                  </a:lnTo>
                  <a:lnTo>
                    <a:pt x="182801" y="231298"/>
                  </a:lnTo>
                  <a:lnTo>
                    <a:pt x="181531" y="222488"/>
                  </a:lnTo>
                  <a:lnTo>
                    <a:pt x="181134" y="213281"/>
                  </a:lnTo>
                  <a:lnTo>
                    <a:pt x="181531" y="204073"/>
                  </a:lnTo>
                  <a:lnTo>
                    <a:pt x="182801" y="195183"/>
                  </a:lnTo>
                  <a:lnTo>
                    <a:pt x="184706" y="186769"/>
                  </a:lnTo>
                  <a:lnTo>
                    <a:pt x="187484" y="178753"/>
                  </a:lnTo>
                  <a:lnTo>
                    <a:pt x="190897" y="171212"/>
                  </a:lnTo>
                  <a:lnTo>
                    <a:pt x="194944" y="164147"/>
                  </a:lnTo>
                  <a:lnTo>
                    <a:pt x="199628" y="157559"/>
                  </a:lnTo>
                  <a:lnTo>
                    <a:pt x="204947" y="151606"/>
                  </a:lnTo>
                  <a:lnTo>
                    <a:pt x="210819" y="146209"/>
                  </a:lnTo>
                  <a:lnTo>
                    <a:pt x="217169" y="141447"/>
                  </a:lnTo>
                  <a:lnTo>
                    <a:pt x="224076" y="137318"/>
                  </a:lnTo>
                  <a:lnTo>
                    <a:pt x="231378" y="133827"/>
                  </a:lnTo>
                  <a:lnTo>
                    <a:pt x="239157" y="131128"/>
                  </a:lnTo>
                  <a:lnTo>
                    <a:pt x="247253" y="129143"/>
                  </a:lnTo>
                  <a:lnTo>
                    <a:pt x="255747" y="127873"/>
                  </a:lnTo>
                  <a:lnTo>
                    <a:pt x="264557" y="127477"/>
                  </a:lnTo>
                  <a:lnTo>
                    <a:pt x="260986" y="0"/>
                  </a:lnTo>
                  <a:lnTo>
                    <a:pt x="249952" y="317"/>
                  </a:lnTo>
                  <a:lnTo>
                    <a:pt x="239157" y="1111"/>
                  </a:lnTo>
                  <a:lnTo>
                    <a:pt x="228600" y="2461"/>
                  </a:lnTo>
                  <a:lnTo>
                    <a:pt x="218202" y="4366"/>
                  </a:lnTo>
                  <a:lnTo>
                    <a:pt x="207962" y="6747"/>
                  </a:lnTo>
                  <a:lnTo>
                    <a:pt x="198041" y="9604"/>
                  </a:lnTo>
                  <a:lnTo>
                    <a:pt x="178753" y="16828"/>
                  </a:lnTo>
                  <a:lnTo>
                    <a:pt x="160576" y="25797"/>
                  </a:lnTo>
                  <a:lnTo>
                    <a:pt x="143511" y="36353"/>
                  </a:lnTo>
                  <a:lnTo>
                    <a:pt x="127636" y="48498"/>
                  </a:lnTo>
                  <a:lnTo>
                    <a:pt x="113031" y="62072"/>
                  </a:lnTo>
                  <a:lnTo>
                    <a:pt x="99854" y="76993"/>
                  </a:lnTo>
                  <a:lnTo>
                    <a:pt x="88106" y="93028"/>
                  </a:lnTo>
                  <a:lnTo>
                    <a:pt x="77947" y="110172"/>
                  </a:lnTo>
                  <a:lnTo>
                    <a:pt x="69453" y="128191"/>
                  </a:lnTo>
                  <a:lnTo>
                    <a:pt x="62706" y="147082"/>
                  </a:lnTo>
                  <a:lnTo>
                    <a:pt x="59928" y="156766"/>
                  </a:lnTo>
                  <a:lnTo>
                    <a:pt x="57706" y="166608"/>
                  </a:lnTo>
                  <a:lnTo>
                    <a:pt x="55959" y="176609"/>
                  </a:lnTo>
                  <a:lnTo>
                    <a:pt x="54689" y="186769"/>
                  </a:lnTo>
                  <a:lnTo>
                    <a:pt x="53895" y="197009"/>
                  </a:lnTo>
                  <a:lnTo>
                    <a:pt x="53657" y="207328"/>
                  </a:lnTo>
                  <a:lnTo>
                    <a:pt x="54054" y="220346"/>
                  </a:lnTo>
                  <a:lnTo>
                    <a:pt x="55166" y="232648"/>
                  </a:lnTo>
                  <a:lnTo>
                    <a:pt x="56992" y="244237"/>
                  </a:lnTo>
                  <a:lnTo>
                    <a:pt x="59213" y="255032"/>
                  </a:lnTo>
                  <a:lnTo>
                    <a:pt x="61912" y="265033"/>
                  </a:lnTo>
                  <a:lnTo>
                    <a:pt x="64929" y="274161"/>
                  </a:lnTo>
                  <a:lnTo>
                    <a:pt x="68183" y="282575"/>
                  </a:lnTo>
                  <a:lnTo>
                    <a:pt x="71517" y="290116"/>
                  </a:lnTo>
                  <a:lnTo>
                    <a:pt x="74851" y="296862"/>
                  </a:lnTo>
                  <a:lnTo>
                    <a:pt x="78106" y="302736"/>
                  </a:lnTo>
                  <a:lnTo>
                    <a:pt x="81122" y="307737"/>
                  </a:lnTo>
                  <a:lnTo>
                    <a:pt x="83819" y="311864"/>
                  </a:lnTo>
                  <a:lnTo>
                    <a:pt x="86043" y="315118"/>
                  </a:lnTo>
                  <a:lnTo>
                    <a:pt x="87868" y="317420"/>
                  </a:lnTo>
                  <a:lnTo>
                    <a:pt x="88979" y="318849"/>
                  </a:lnTo>
                  <a:lnTo>
                    <a:pt x="89375" y="319326"/>
                  </a:lnTo>
                  <a:lnTo>
                    <a:pt x="89138" y="319484"/>
                  </a:lnTo>
                  <a:lnTo>
                    <a:pt x="88344" y="319802"/>
                  </a:lnTo>
                  <a:lnTo>
                    <a:pt x="85567" y="321231"/>
                  </a:lnTo>
                  <a:lnTo>
                    <a:pt x="81122" y="323691"/>
                  </a:lnTo>
                  <a:lnTo>
                    <a:pt x="75406" y="327104"/>
                  </a:lnTo>
                  <a:lnTo>
                    <a:pt x="68659" y="331549"/>
                  </a:lnTo>
                  <a:lnTo>
                    <a:pt x="61118" y="337027"/>
                  </a:lnTo>
                  <a:lnTo>
                    <a:pt x="53023" y="343614"/>
                  </a:lnTo>
                  <a:lnTo>
                    <a:pt x="44688" y="351154"/>
                  </a:lnTo>
                  <a:lnTo>
                    <a:pt x="36354" y="359886"/>
                  </a:lnTo>
                  <a:lnTo>
                    <a:pt x="28257" y="369728"/>
                  </a:lnTo>
                  <a:lnTo>
                    <a:pt x="20717" y="380603"/>
                  </a:lnTo>
                  <a:lnTo>
                    <a:pt x="13969" y="392668"/>
                  </a:lnTo>
                  <a:lnTo>
                    <a:pt x="8256" y="405923"/>
                  </a:lnTo>
                  <a:lnTo>
                    <a:pt x="3811" y="420371"/>
                  </a:lnTo>
                  <a:lnTo>
                    <a:pt x="1032" y="435928"/>
                  </a:lnTo>
                  <a:lnTo>
                    <a:pt x="238" y="444183"/>
                  </a:lnTo>
                  <a:lnTo>
                    <a:pt x="0" y="452754"/>
                  </a:lnTo>
                  <a:lnTo>
                    <a:pt x="793" y="468392"/>
                  </a:lnTo>
                  <a:lnTo>
                    <a:pt x="3017" y="482838"/>
                  </a:lnTo>
                  <a:lnTo>
                    <a:pt x="6509" y="496093"/>
                  </a:lnTo>
                  <a:lnTo>
                    <a:pt x="11112" y="508159"/>
                  </a:lnTo>
                  <a:lnTo>
                    <a:pt x="16668" y="519112"/>
                  </a:lnTo>
                  <a:lnTo>
                    <a:pt x="22939" y="529034"/>
                  </a:lnTo>
                  <a:lnTo>
                    <a:pt x="29844" y="537846"/>
                  </a:lnTo>
                  <a:lnTo>
                    <a:pt x="37068" y="545703"/>
                  </a:lnTo>
                  <a:lnTo>
                    <a:pt x="44609" y="552609"/>
                  </a:lnTo>
                  <a:lnTo>
                    <a:pt x="52229" y="558562"/>
                  </a:lnTo>
                  <a:lnTo>
                    <a:pt x="59690" y="563722"/>
                  </a:lnTo>
                  <a:lnTo>
                    <a:pt x="66834" y="568008"/>
                  </a:lnTo>
                  <a:lnTo>
                    <a:pt x="73581" y="571579"/>
                  </a:lnTo>
                  <a:lnTo>
                    <a:pt x="79693" y="574358"/>
                  </a:lnTo>
                  <a:lnTo>
                    <a:pt x="85011" y="576422"/>
                  </a:lnTo>
                  <a:lnTo>
                    <a:pt x="89375" y="577850"/>
                  </a:lnTo>
                  <a:lnTo>
                    <a:pt x="89375" y="581422"/>
                  </a:lnTo>
                  <a:lnTo>
                    <a:pt x="86598" y="583089"/>
                  </a:lnTo>
                  <a:lnTo>
                    <a:pt x="82868" y="585391"/>
                  </a:lnTo>
                  <a:lnTo>
                    <a:pt x="78343" y="588407"/>
                  </a:lnTo>
                  <a:lnTo>
                    <a:pt x="73184" y="592137"/>
                  </a:lnTo>
                  <a:lnTo>
                    <a:pt x="67548" y="596503"/>
                  </a:lnTo>
                  <a:lnTo>
                    <a:pt x="61516" y="601583"/>
                  </a:lnTo>
                  <a:lnTo>
                    <a:pt x="55324" y="607378"/>
                  </a:lnTo>
                  <a:lnTo>
                    <a:pt x="49133" y="613966"/>
                  </a:lnTo>
                  <a:lnTo>
                    <a:pt x="43101" y="621268"/>
                  </a:lnTo>
                  <a:lnTo>
                    <a:pt x="37386" y="629284"/>
                  </a:lnTo>
                  <a:lnTo>
                    <a:pt x="32068" y="638175"/>
                  </a:lnTo>
                  <a:lnTo>
                    <a:pt x="27384" y="647779"/>
                  </a:lnTo>
                  <a:lnTo>
                    <a:pt x="23416" y="658257"/>
                  </a:lnTo>
                  <a:lnTo>
                    <a:pt x="20479" y="669528"/>
                  </a:lnTo>
                  <a:lnTo>
                    <a:pt x="18494" y="681672"/>
                  </a:lnTo>
                  <a:lnTo>
                    <a:pt x="17859" y="694611"/>
                  </a:lnTo>
                  <a:lnTo>
                    <a:pt x="18653" y="709057"/>
                  </a:lnTo>
                  <a:lnTo>
                    <a:pt x="21034" y="723582"/>
                  </a:lnTo>
                  <a:lnTo>
                    <a:pt x="25162" y="738028"/>
                  </a:lnTo>
                  <a:lnTo>
                    <a:pt x="31036" y="752316"/>
                  </a:lnTo>
                  <a:lnTo>
                    <a:pt x="38736" y="766286"/>
                  </a:lnTo>
                  <a:lnTo>
                    <a:pt x="43259" y="773112"/>
                  </a:lnTo>
                  <a:lnTo>
                    <a:pt x="48261" y="779779"/>
                  </a:lnTo>
                  <a:lnTo>
                    <a:pt x="53817" y="786368"/>
                  </a:lnTo>
                  <a:lnTo>
                    <a:pt x="59769" y="792718"/>
                  </a:lnTo>
                  <a:lnTo>
                    <a:pt x="66278" y="798909"/>
                  </a:lnTo>
                  <a:lnTo>
                    <a:pt x="73263" y="804862"/>
                  </a:lnTo>
                  <a:lnTo>
                    <a:pt x="80804" y="810577"/>
                  </a:lnTo>
                  <a:lnTo>
                    <a:pt x="88820" y="816133"/>
                  </a:lnTo>
                  <a:lnTo>
                    <a:pt x="97393" y="821372"/>
                  </a:lnTo>
                  <a:lnTo>
                    <a:pt x="106522" y="826373"/>
                  </a:lnTo>
                  <a:lnTo>
                    <a:pt x="116206" y="830977"/>
                  </a:lnTo>
                  <a:lnTo>
                    <a:pt x="126444" y="835342"/>
                  </a:lnTo>
                  <a:lnTo>
                    <a:pt x="137239" y="839391"/>
                  </a:lnTo>
                  <a:lnTo>
                    <a:pt x="148590" y="843121"/>
                  </a:lnTo>
                  <a:lnTo>
                    <a:pt x="160497" y="846454"/>
                  </a:lnTo>
                  <a:lnTo>
                    <a:pt x="173037" y="849392"/>
                  </a:lnTo>
                  <a:lnTo>
                    <a:pt x="186213" y="851852"/>
                  </a:lnTo>
                  <a:lnTo>
                    <a:pt x="199867" y="853996"/>
                  </a:lnTo>
                  <a:lnTo>
                    <a:pt x="214233" y="855662"/>
                  </a:lnTo>
                  <a:lnTo>
                    <a:pt x="229156" y="856853"/>
                  </a:lnTo>
                  <a:lnTo>
                    <a:pt x="244793" y="857647"/>
                  </a:lnTo>
                  <a:lnTo>
                    <a:pt x="260986" y="857884"/>
                  </a:lnTo>
                  <a:lnTo>
                    <a:pt x="276939" y="857647"/>
                  </a:lnTo>
                  <a:lnTo>
                    <a:pt x="292338" y="856853"/>
                  </a:lnTo>
                  <a:lnTo>
                    <a:pt x="307340" y="855503"/>
                  </a:lnTo>
                  <a:lnTo>
                    <a:pt x="321787" y="853678"/>
                  </a:lnTo>
                  <a:lnTo>
                    <a:pt x="335756" y="851376"/>
                  </a:lnTo>
                  <a:lnTo>
                    <a:pt x="349170" y="848598"/>
                  </a:lnTo>
                  <a:lnTo>
                    <a:pt x="362188" y="845343"/>
                  </a:lnTo>
                  <a:lnTo>
                    <a:pt x="374650" y="841692"/>
                  </a:lnTo>
                  <a:lnTo>
                    <a:pt x="386556" y="837564"/>
                  </a:lnTo>
                  <a:lnTo>
                    <a:pt x="398066" y="832961"/>
                  </a:lnTo>
                  <a:lnTo>
                    <a:pt x="409019" y="828039"/>
                  </a:lnTo>
                  <a:lnTo>
                    <a:pt x="419418" y="822722"/>
                  </a:lnTo>
                  <a:lnTo>
                    <a:pt x="429418" y="817007"/>
                  </a:lnTo>
                  <a:lnTo>
                    <a:pt x="438864" y="810894"/>
                  </a:lnTo>
                  <a:lnTo>
                    <a:pt x="447754" y="804466"/>
                  </a:lnTo>
                  <a:lnTo>
                    <a:pt x="456168" y="797718"/>
                  </a:lnTo>
                  <a:lnTo>
                    <a:pt x="464106" y="790654"/>
                  </a:lnTo>
                  <a:lnTo>
                    <a:pt x="471567" y="783272"/>
                  </a:lnTo>
                  <a:lnTo>
                    <a:pt x="478473" y="775573"/>
                  </a:lnTo>
                  <a:lnTo>
                    <a:pt x="484902" y="767556"/>
                  </a:lnTo>
                  <a:lnTo>
                    <a:pt x="490776" y="759381"/>
                  </a:lnTo>
                  <a:lnTo>
                    <a:pt x="496173" y="750887"/>
                  </a:lnTo>
                  <a:lnTo>
                    <a:pt x="501015" y="742156"/>
                  </a:lnTo>
                  <a:lnTo>
                    <a:pt x="505381" y="733187"/>
                  </a:lnTo>
                  <a:lnTo>
                    <a:pt x="509269" y="724058"/>
                  </a:lnTo>
                  <a:lnTo>
                    <a:pt x="512604" y="714692"/>
                  </a:lnTo>
                  <a:lnTo>
                    <a:pt x="515462" y="705167"/>
                  </a:lnTo>
                  <a:lnTo>
                    <a:pt x="517763" y="695483"/>
                  </a:lnTo>
                  <a:lnTo>
                    <a:pt x="519588" y="685641"/>
                  </a:lnTo>
                  <a:lnTo>
                    <a:pt x="520859" y="675639"/>
                  </a:lnTo>
                  <a:lnTo>
                    <a:pt x="521653" y="665559"/>
                  </a:lnTo>
                  <a:lnTo>
                    <a:pt x="521891" y="655319"/>
                  </a:lnTo>
                  <a:lnTo>
                    <a:pt x="521653" y="645636"/>
                  </a:lnTo>
                  <a:lnTo>
                    <a:pt x="520859" y="636191"/>
                  </a:lnTo>
                  <a:lnTo>
                    <a:pt x="519588" y="626983"/>
                  </a:lnTo>
                  <a:lnTo>
                    <a:pt x="517922" y="618014"/>
                  </a:lnTo>
                  <a:lnTo>
                    <a:pt x="513001" y="601028"/>
                  </a:lnTo>
                  <a:lnTo>
                    <a:pt x="506412" y="584993"/>
                  </a:lnTo>
                  <a:lnTo>
                    <a:pt x="498157" y="570151"/>
                  </a:lnTo>
                  <a:lnTo>
                    <a:pt x="488236" y="556498"/>
                  </a:lnTo>
                  <a:lnTo>
                    <a:pt x="476964" y="543957"/>
                  </a:lnTo>
                  <a:lnTo>
                    <a:pt x="464264" y="532606"/>
                  </a:lnTo>
                  <a:lnTo>
                    <a:pt x="450294" y="522526"/>
                  </a:lnTo>
                  <a:lnTo>
                    <a:pt x="435134" y="513636"/>
                  </a:lnTo>
                  <a:lnTo>
                    <a:pt x="418942" y="506096"/>
                  </a:lnTo>
                  <a:lnTo>
                    <a:pt x="401797" y="499903"/>
                  </a:lnTo>
                  <a:lnTo>
                    <a:pt x="383699" y="494983"/>
                  </a:lnTo>
                  <a:lnTo>
                    <a:pt x="364887" y="491411"/>
                  </a:lnTo>
                  <a:lnTo>
                    <a:pt x="345440" y="489267"/>
                  </a:lnTo>
                  <a:lnTo>
                    <a:pt x="325358" y="488553"/>
                  </a:lnTo>
                  <a:lnTo>
                    <a:pt x="279243" y="488553"/>
                  </a:lnTo>
                  <a:lnTo>
                    <a:pt x="283607" y="605314"/>
                  </a:lnTo>
                  <a:lnTo>
                    <a:pt x="296148" y="605711"/>
                  </a:lnTo>
                  <a:lnTo>
                    <a:pt x="307499" y="606981"/>
                  </a:lnTo>
                  <a:lnTo>
                    <a:pt x="317738" y="608886"/>
                  </a:lnTo>
                  <a:lnTo>
                    <a:pt x="326867" y="611426"/>
                  </a:lnTo>
                  <a:lnTo>
                    <a:pt x="334962" y="614522"/>
                  </a:lnTo>
                  <a:lnTo>
                    <a:pt x="342027" y="618093"/>
                  </a:lnTo>
                  <a:lnTo>
                    <a:pt x="348218" y="622141"/>
                  </a:lnTo>
                  <a:lnTo>
                    <a:pt x="353457" y="626428"/>
                  </a:lnTo>
                  <a:lnTo>
                    <a:pt x="357902" y="631031"/>
                  </a:lnTo>
                  <a:lnTo>
                    <a:pt x="361632" y="635793"/>
                  </a:lnTo>
                  <a:lnTo>
                    <a:pt x="364569" y="640636"/>
                  </a:lnTo>
                  <a:lnTo>
                    <a:pt x="366872" y="645478"/>
                  </a:lnTo>
                  <a:lnTo>
                    <a:pt x="368618" y="650319"/>
                  </a:lnTo>
                  <a:lnTo>
                    <a:pt x="369729" y="655002"/>
                  </a:lnTo>
                  <a:lnTo>
                    <a:pt x="370363" y="659447"/>
                  </a:lnTo>
                  <a:lnTo>
                    <a:pt x="370602" y="663654"/>
                  </a:lnTo>
                  <a:lnTo>
                    <a:pt x="370126" y="671988"/>
                  </a:lnTo>
                  <a:lnTo>
                    <a:pt x="368538" y="679926"/>
                  </a:lnTo>
                  <a:lnTo>
                    <a:pt x="366078" y="687387"/>
                  </a:lnTo>
                  <a:lnTo>
                    <a:pt x="362664" y="694531"/>
                  </a:lnTo>
                  <a:lnTo>
                    <a:pt x="358299" y="701119"/>
                  </a:lnTo>
                  <a:lnTo>
                    <a:pt x="353139" y="707311"/>
                  </a:lnTo>
                  <a:lnTo>
                    <a:pt x="347107" y="713026"/>
                  </a:lnTo>
                  <a:lnTo>
                    <a:pt x="340200" y="718184"/>
                  </a:lnTo>
                  <a:lnTo>
                    <a:pt x="332581" y="722868"/>
                  </a:lnTo>
                  <a:lnTo>
                    <a:pt x="324168" y="726916"/>
                  </a:lnTo>
                  <a:lnTo>
                    <a:pt x="315039" y="730488"/>
                  </a:lnTo>
                  <a:lnTo>
                    <a:pt x="305275" y="733346"/>
                  </a:lnTo>
                  <a:lnTo>
                    <a:pt x="294799" y="735727"/>
                  </a:lnTo>
                  <a:lnTo>
                    <a:pt x="283687" y="737393"/>
                  </a:lnTo>
                  <a:lnTo>
                    <a:pt x="272018" y="738426"/>
                  </a:lnTo>
                  <a:lnTo>
                    <a:pt x="259794" y="738743"/>
                  </a:lnTo>
                  <a:lnTo>
                    <a:pt x="248047" y="738426"/>
                  </a:lnTo>
                  <a:lnTo>
                    <a:pt x="236776" y="737473"/>
                  </a:lnTo>
                  <a:lnTo>
                    <a:pt x="226218" y="735806"/>
                  </a:lnTo>
                  <a:lnTo>
                    <a:pt x="216218" y="733663"/>
                  </a:lnTo>
                  <a:lnTo>
                    <a:pt x="206931" y="730806"/>
                  </a:lnTo>
                  <a:lnTo>
                    <a:pt x="198358" y="727472"/>
                  </a:lnTo>
                  <a:lnTo>
                    <a:pt x="190420" y="723662"/>
                  </a:lnTo>
                  <a:lnTo>
                    <a:pt x="183198" y="719217"/>
                  </a:lnTo>
                  <a:lnTo>
                    <a:pt x="176768" y="714374"/>
                  </a:lnTo>
                  <a:lnTo>
                    <a:pt x="171132" y="708977"/>
                  </a:lnTo>
                  <a:lnTo>
                    <a:pt x="166291" y="703262"/>
                  </a:lnTo>
                  <a:lnTo>
                    <a:pt x="162243" y="696992"/>
                  </a:lnTo>
                  <a:lnTo>
                    <a:pt x="159068" y="690403"/>
                  </a:lnTo>
                  <a:lnTo>
                    <a:pt x="156766" y="683418"/>
                  </a:lnTo>
                  <a:lnTo>
                    <a:pt x="155417" y="676116"/>
                  </a:lnTo>
                  <a:lnTo>
                    <a:pt x="154940" y="668417"/>
                  </a:lnTo>
                  <a:lnTo>
                    <a:pt x="155337" y="661749"/>
                  </a:lnTo>
                  <a:lnTo>
                    <a:pt x="156528" y="655478"/>
                  </a:lnTo>
                  <a:lnTo>
                    <a:pt x="158432" y="649763"/>
                  </a:lnTo>
                  <a:lnTo>
                    <a:pt x="160893" y="644366"/>
                  </a:lnTo>
                  <a:lnTo>
                    <a:pt x="163909" y="639524"/>
                  </a:lnTo>
                  <a:lnTo>
                    <a:pt x="167402" y="635000"/>
                  </a:lnTo>
                  <a:lnTo>
                    <a:pt x="175181" y="627222"/>
                  </a:lnTo>
                  <a:lnTo>
                    <a:pt x="183674" y="620872"/>
                  </a:lnTo>
                  <a:lnTo>
                    <a:pt x="192087" y="616029"/>
                  </a:lnTo>
                  <a:lnTo>
                    <a:pt x="199867" y="612458"/>
                  </a:lnTo>
                  <a:lnTo>
                    <a:pt x="203200" y="611108"/>
                  </a:lnTo>
                  <a:lnTo>
                    <a:pt x="206137" y="610077"/>
                  </a:lnTo>
                  <a:lnTo>
                    <a:pt x="225107" y="607853"/>
                  </a:lnTo>
                  <a:lnTo>
                    <a:pt x="244395" y="606345"/>
                  </a:lnTo>
                  <a:lnTo>
                    <a:pt x="264000" y="605552"/>
                  </a:lnTo>
                  <a:lnTo>
                    <a:pt x="283607" y="605314"/>
                  </a:lnTo>
                  <a:lnTo>
                    <a:pt x="279243" y="488553"/>
                  </a:lnTo>
                  <a:lnTo>
                    <a:pt x="172799" y="488553"/>
                  </a:lnTo>
                  <a:lnTo>
                    <a:pt x="163194" y="487839"/>
                  </a:lnTo>
                  <a:lnTo>
                    <a:pt x="154306" y="485695"/>
                  </a:lnTo>
                  <a:lnTo>
                    <a:pt x="146209" y="482283"/>
                  </a:lnTo>
                  <a:lnTo>
                    <a:pt x="139144" y="477678"/>
                  </a:lnTo>
                  <a:lnTo>
                    <a:pt x="133270" y="471804"/>
                  </a:lnTo>
                  <a:lnTo>
                    <a:pt x="128906" y="464899"/>
                  </a:lnTo>
                  <a:lnTo>
                    <a:pt x="126048" y="456883"/>
                  </a:lnTo>
                  <a:lnTo>
                    <a:pt x="125333" y="452597"/>
                  </a:lnTo>
                  <a:lnTo>
                    <a:pt x="125094" y="447992"/>
                  </a:lnTo>
                  <a:lnTo>
                    <a:pt x="125412" y="442753"/>
                  </a:lnTo>
                  <a:lnTo>
                    <a:pt x="126286" y="437833"/>
                  </a:lnTo>
                  <a:lnTo>
                    <a:pt x="127714" y="433228"/>
                  </a:lnTo>
                  <a:lnTo>
                    <a:pt x="129619" y="428863"/>
                  </a:lnTo>
                  <a:lnTo>
                    <a:pt x="134699" y="421084"/>
                  </a:lnTo>
                  <a:lnTo>
                    <a:pt x="140891" y="414654"/>
                  </a:lnTo>
                  <a:lnTo>
                    <a:pt x="147956" y="409495"/>
                  </a:lnTo>
                  <a:lnTo>
                    <a:pt x="155337" y="405765"/>
                  </a:lnTo>
                  <a:lnTo>
                    <a:pt x="162561" y="403542"/>
                  </a:lnTo>
                  <a:lnTo>
                    <a:pt x="169228" y="402748"/>
                  </a:lnTo>
                  <a:lnTo>
                    <a:pt x="176927" y="403145"/>
                  </a:lnTo>
                  <a:lnTo>
                    <a:pt x="185817" y="404257"/>
                  </a:lnTo>
                  <a:lnTo>
                    <a:pt x="195818" y="405765"/>
                  </a:lnTo>
                  <a:lnTo>
                    <a:pt x="207011" y="407511"/>
                  </a:lnTo>
                  <a:lnTo>
                    <a:pt x="219472" y="409258"/>
                  </a:lnTo>
                  <a:lnTo>
                    <a:pt x="233204" y="410766"/>
                  </a:lnTo>
                  <a:lnTo>
                    <a:pt x="248206" y="411877"/>
                  </a:lnTo>
                  <a:lnTo>
                    <a:pt x="264557" y="412273"/>
                  </a:lnTo>
                  <a:lnTo>
                    <a:pt x="276145" y="412036"/>
                  </a:lnTo>
                  <a:lnTo>
                    <a:pt x="287497" y="411242"/>
                  </a:lnTo>
                  <a:lnTo>
                    <a:pt x="298450" y="409892"/>
                  </a:lnTo>
                  <a:lnTo>
                    <a:pt x="309244" y="408067"/>
                  </a:lnTo>
                  <a:lnTo>
                    <a:pt x="319643" y="405844"/>
                  </a:lnTo>
                  <a:lnTo>
                    <a:pt x="329803" y="403066"/>
                  </a:lnTo>
                  <a:lnTo>
                    <a:pt x="349170" y="396240"/>
                  </a:lnTo>
                  <a:lnTo>
                    <a:pt x="367188" y="387827"/>
                  </a:lnTo>
                  <a:lnTo>
                    <a:pt x="383937" y="377904"/>
                  </a:lnTo>
                  <a:lnTo>
                    <a:pt x="399336" y="366553"/>
                  </a:lnTo>
                  <a:lnTo>
                    <a:pt x="413306" y="354012"/>
                  </a:lnTo>
                  <a:lnTo>
                    <a:pt x="425768" y="340359"/>
                  </a:lnTo>
                  <a:lnTo>
                    <a:pt x="436801" y="325754"/>
                  </a:lnTo>
                  <a:lnTo>
                    <a:pt x="446167" y="310277"/>
                  </a:lnTo>
                  <a:lnTo>
                    <a:pt x="454025" y="294164"/>
                  </a:lnTo>
                  <a:lnTo>
                    <a:pt x="460137" y="277416"/>
                  </a:lnTo>
                  <a:lnTo>
                    <a:pt x="464582" y="260270"/>
                  </a:lnTo>
                  <a:lnTo>
                    <a:pt x="467281" y="242808"/>
                  </a:lnTo>
                  <a:lnTo>
                    <a:pt x="468233" y="225187"/>
                  </a:lnTo>
                  <a:lnTo>
                    <a:pt x="467678" y="209867"/>
                  </a:lnTo>
                  <a:lnTo>
                    <a:pt x="466169" y="195659"/>
                  </a:lnTo>
                  <a:lnTo>
                    <a:pt x="463868" y="182562"/>
                  </a:lnTo>
                  <a:lnTo>
                    <a:pt x="460772" y="170497"/>
                  </a:lnTo>
                  <a:lnTo>
                    <a:pt x="457200" y="159543"/>
                  </a:lnTo>
                  <a:lnTo>
                    <a:pt x="453152" y="149542"/>
                  </a:lnTo>
                  <a:lnTo>
                    <a:pt x="448866" y="140653"/>
                  </a:lnTo>
                  <a:lnTo>
                    <a:pt x="444420" y="132715"/>
                  </a:lnTo>
                  <a:lnTo>
                    <a:pt x="439976" y="125729"/>
                  </a:lnTo>
                  <a:lnTo>
                    <a:pt x="435689" y="119777"/>
                  </a:lnTo>
                  <a:lnTo>
                    <a:pt x="431642" y="114777"/>
                  </a:lnTo>
                  <a:lnTo>
                    <a:pt x="428069" y="110728"/>
                  </a:lnTo>
                  <a:lnTo>
                    <a:pt x="424974" y="107633"/>
                  </a:lnTo>
                  <a:lnTo>
                    <a:pt x="422672" y="105409"/>
                  </a:lnTo>
                  <a:lnTo>
                    <a:pt x="421163" y="104061"/>
                  </a:lnTo>
                  <a:lnTo>
                    <a:pt x="420608" y="103664"/>
                  </a:lnTo>
                  <a:lnTo>
                    <a:pt x="487362" y="82233"/>
                  </a:lnTo>
                  <a:lnTo>
                    <a:pt x="490299" y="80962"/>
                  </a:lnTo>
                  <a:lnTo>
                    <a:pt x="492918" y="79216"/>
                  </a:lnTo>
                  <a:lnTo>
                    <a:pt x="497047" y="74296"/>
                  </a:lnTo>
                  <a:lnTo>
                    <a:pt x="499587" y="68262"/>
                  </a:lnTo>
                  <a:lnTo>
                    <a:pt x="500459" y="61912"/>
                  </a:lnTo>
                  <a:lnTo>
                    <a:pt x="500459" y="22622"/>
                  </a:lnTo>
                  <a:lnTo>
                    <a:pt x="500062" y="17859"/>
                  </a:lnTo>
                  <a:lnTo>
                    <a:pt x="498793" y="13573"/>
                  </a:lnTo>
                  <a:lnTo>
                    <a:pt x="496729" y="9684"/>
                  </a:lnTo>
                  <a:lnTo>
                    <a:pt x="494031" y="6429"/>
                  </a:lnTo>
                  <a:lnTo>
                    <a:pt x="490776" y="3731"/>
                  </a:lnTo>
                  <a:lnTo>
                    <a:pt x="486887" y="1667"/>
                  </a:lnTo>
                  <a:lnTo>
                    <a:pt x="482600" y="397"/>
                  </a:lnTo>
                  <a:lnTo>
                    <a:pt x="477837" y="0"/>
                  </a:lnTo>
                  <a:lnTo>
                    <a:pt x="260986" y="0"/>
                  </a:lnTo>
                  <a:close/>
                </a:path>
              </a:pathLst>
            </a:custGeom>
            <a:solidFill>
              <a:srgbClr val="EE284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3" name="Google Shape;353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42426" y="3660521"/>
              <a:ext cx="171528" cy="1715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42426" y="3989372"/>
              <a:ext cx="171528" cy="171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663406" y="3660521"/>
              <a:ext cx="964485" cy="500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678135" y="3510502"/>
              <a:ext cx="350758" cy="662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80094" y="3511217"/>
              <a:ext cx="783669" cy="649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17"/>
            <p:cNvSpPr/>
            <p:nvPr/>
          </p:nvSpPr>
          <p:spPr>
            <a:xfrm>
              <a:off x="10686801" y="0"/>
              <a:ext cx="0" cy="7560056"/>
            </a:xfrm>
            <a:custGeom>
              <a:rect b="b" l="l" r="r" t="t"/>
              <a:pathLst>
                <a:path extrusionOk="0" h="7560056" w="120000">
                  <a:moveTo>
                    <a:pt x="0" y="7560056"/>
                  </a:moveTo>
                  <a:lnTo>
                    <a:pt x="0" y="0"/>
                  </a:lnTo>
                </a:path>
              </a:pathLst>
            </a:custGeom>
            <a:noFill/>
            <a:ln cap="flat" cmpd="sng" w="10400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9" name="Google Shape;359;p17"/>
          <p:cNvSpPr txBox="1"/>
          <p:nvPr>
            <p:ph idx="2" type="body"/>
          </p:nvPr>
        </p:nvSpPr>
        <p:spPr>
          <a:xfrm>
            <a:off x="7786799" y="3196331"/>
            <a:ext cx="4449779" cy="3661669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8AEA"/>
              </a:buClr>
              <a:buSzPts val="2400"/>
              <a:buNone/>
            </a:pPr>
            <a:r>
              <a:t/>
            </a:r>
            <a:endParaRPr b="1" sz="24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400"/>
              <a:buNone/>
            </a:pPr>
            <a:r>
              <a:rPr b="1" lang="lv-LV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Feedback from participants: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400"/>
              <a:buNone/>
            </a:pPr>
            <a:r>
              <a:rPr b="1" lang="lv-LV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Kindergarten «Little dwarf»:</a:t>
            </a:r>
            <a:br>
              <a:rPr b="1" lang="lv-LV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lv-LV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«Thank you for such a nice message in this stressful time! We have wonderful kids and teachers who prepared this! Thank you for the opportunity and we are waiting for new contests!»</a:t>
            </a:r>
            <a:endParaRPr/>
          </a:p>
        </p:txBody>
      </p:sp>
      <p:pic>
        <p:nvPicPr>
          <p:cNvPr id="360" name="Google Shape;360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43330" y="-44472"/>
            <a:ext cx="4236097" cy="4114420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id="361" name="Google Shape;361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73258" y="-13517"/>
            <a:ext cx="4452691" cy="3337776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grpSp>
        <p:nvGrpSpPr>
          <p:cNvPr id="362" name="Google Shape;362;p17"/>
          <p:cNvGrpSpPr/>
          <p:nvPr/>
        </p:nvGrpSpPr>
        <p:grpSpPr>
          <a:xfrm>
            <a:off x="4895051" y="4689079"/>
            <a:ext cx="2103637" cy="2019598"/>
            <a:chOff x="4418502" y="4757447"/>
            <a:chExt cx="2103637" cy="2019598"/>
          </a:xfrm>
        </p:grpSpPr>
        <p:pic>
          <p:nvPicPr>
            <p:cNvPr id="363" name="Google Shape;363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418502" y="4757447"/>
              <a:ext cx="2083178" cy="2019598"/>
            </a:xfrm>
            <a:prstGeom prst="rect">
              <a:avLst/>
            </a:prstGeom>
            <a:solidFill>
              <a:srgbClr val="ECECEC"/>
            </a:solidFill>
            <a:ln cap="sq" cmpd="sng" w="1905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5000" kx="195000" rotWithShape="0" algn="tl" dir="12900000" dist="50800" ky="145000">
                <a:srgbClr val="000000">
                  <a:alpha val="29803"/>
                </a:srgbClr>
              </a:outerShdw>
            </a:effectLst>
          </p:spPr>
        </p:pic>
        <p:sp>
          <p:nvSpPr>
            <p:cNvPr id="364" name="Google Shape;364;p17"/>
            <p:cNvSpPr txBox="1"/>
            <p:nvPr/>
          </p:nvSpPr>
          <p:spPr>
            <a:xfrm rot="-478875">
              <a:off x="4523539" y="5111763"/>
              <a:ext cx="1911706" cy="1384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lv-LV" sz="28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Thank you for your attention!</a:t>
              </a:r>
              <a:endParaRPr b="1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/>
          <p:nvPr>
            <p:ph type="ctrTitle"/>
          </p:nvPr>
        </p:nvSpPr>
        <p:spPr>
          <a:xfrm>
            <a:off x="2070912" y="13331"/>
            <a:ext cx="4763589" cy="12028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lv-LV" sz="4800"/>
              <a:t>Welcome!</a:t>
            </a:r>
            <a:endParaRPr b="1" sz="4800"/>
          </a:p>
        </p:txBody>
      </p:sp>
      <p:pic>
        <p:nvPicPr>
          <p:cNvPr id="163" name="Google Shape;16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62985" y="2028211"/>
            <a:ext cx="5015691" cy="501569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"/>
          <p:cNvSpPr txBox="1"/>
          <p:nvPr/>
        </p:nvSpPr>
        <p:spPr>
          <a:xfrm>
            <a:off x="6363416" y="736167"/>
            <a:ext cx="45616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v-LV" sz="2800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Programme of the week</a:t>
            </a:r>
            <a:endParaRPr b="1" sz="2800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orma&#10;&#10;Descripción generada automáticamente" id="165" name="Google Shape;16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159" y="295392"/>
            <a:ext cx="2497183" cy="111802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"/>
          <p:cNvSpPr/>
          <p:nvPr/>
        </p:nvSpPr>
        <p:spPr>
          <a:xfrm>
            <a:off x="3879460" y="1425173"/>
            <a:ext cx="3982461" cy="2976199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lv-LV" sz="1800" u="sng">
                <a:solidFill>
                  <a:schemeClr val="dk1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Day 1: Sustainability &amp; city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city, experience and activities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Excursion at Concert Hall of Latvia (energy efficient building)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as a tool for teaching sustainability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visit to Ventspils Reiss</a:t>
            </a: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(passenger carrier)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Guided excursion in Ventspils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7889272" y="1449287"/>
            <a:ext cx="3599031" cy="2977448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lv-LV" sz="1800" u="sng">
                <a:solidFill>
                  <a:schemeClr val="dk1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Day 2: Nature &amp; excursion day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Staldzene Beach 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“Pure chocolate Museum” and workshop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Eko Household “Gaiķi’’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Kuldīga - is </a:t>
            </a:r>
            <a:r>
              <a:rPr b="1"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of the most charming and magical towns in Latvia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5870690" y="4426735"/>
            <a:ext cx="3818098" cy="2383473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lv-LV" sz="1800" u="sng">
                <a:solidFill>
                  <a:schemeClr val="dk1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Day 3: Taking action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organizations (VLK &amp; Ūdeka)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Debates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Affordable energy training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Sustainable Cities and Communities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lv-LV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 art workshop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lv-LV"/>
              <a:t>Briefly about the project</a:t>
            </a:r>
            <a:endParaRPr b="1"/>
          </a:p>
        </p:txBody>
      </p:sp>
      <p:sp>
        <p:nvSpPr>
          <p:cNvPr id="174" name="Google Shape;174;p3"/>
          <p:cNvSpPr txBox="1"/>
          <p:nvPr>
            <p:ph idx="1" type="body"/>
          </p:nvPr>
        </p:nvSpPr>
        <p:spPr>
          <a:xfrm>
            <a:off x="942975" y="1901118"/>
            <a:ext cx="9410700" cy="5215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3975">
            <a:spAutoFit/>
          </a:bodyPr>
          <a:lstStyle/>
          <a:p>
            <a:pPr indent="-12700" lvl="0" marL="12700" marR="508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lv-LV" sz="2400">
                <a:latin typeface="Calibri"/>
                <a:ea typeface="Calibri"/>
                <a:cs typeface="Calibri"/>
                <a:sym typeface="Calibri"/>
              </a:rPr>
              <a:t>Erasmus+ partnership project, exchange of good practices (1.9.2020- 30.06.2023)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2700" lvl="0" marL="12700" marR="5080" rtl="0" algn="l">
              <a:lnSpc>
                <a:spcPct val="107916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lv-LV" sz="2400"/>
              <a:t>Support and training for teachers on United Nations Sustainable Development Goals (UN SDGs)</a:t>
            </a:r>
            <a:endParaRPr sz="2400"/>
          </a:p>
          <a:p>
            <a:pPr indent="-12700" lvl="0" marL="12700" marR="5080" rtl="0" algn="l">
              <a:lnSpc>
                <a:spcPct val="107916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lv-LV" sz="2400"/>
              <a:t>Opportunities for vocational students to learn and act for sustainability with their peers in other countries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lv-LV" sz="2400" u="sng"/>
              <a:t>Expected results:</a:t>
            </a:r>
            <a:endParaRPr b="1" sz="2400" u="sng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lv-LV" sz="2400"/>
              <a:t>Improved competences in applying UN SDGs 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lv-LV" sz="2400"/>
              <a:t>6-11 in everyday life, and in the vocational profession of students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lv-LV" sz="2400"/>
              <a:t>Improved key competences (21st century skills): entrepreneurial mindset, social, civic, intercultural and language competences, critical thinking and other</a:t>
            </a:r>
            <a:endParaRPr sz="2400"/>
          </a:p>
          <a:p>
            <a:pPr indent="139700" lvl="0" marL="12700" marR="5080" rtl="0" algn="l">
              <a:lnSpc>
                <a:spcPct val="107916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orma&#10;&#10;Descripción generada automáticamente" id="175" name="Google Shape;17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159" y="295392"/>
            <a:ext cx="2497183" cy="111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61383" y="148882"/>
            <a:ext cx="1037590" cy="94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61382" y="1196073"/>
            <a:ext cx="1037590" cy="100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75987" y="2327694"/>
            <a:ext cx="1022985" cy="100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94085" y="3428887"/>
            <a:ext cx="986790" cy="99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01705" y="4590937"/>
            <a:ext cx="985520" cy="99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094085" y="5752987"/>
            <a:ext cx="993140" cy="999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lv-LV"/>
              <a:t>Ice breaking questions:</a:t>
            </a:r>
            <a:endParaRPr b="1"/>
          </a:p>
        </p:txBody>
      </p:sp>
      <p:sp>
        <p:nvSpPr>
          <p:cNvPr id="188" name="Google Shape;188;p4"/>
          <p:cNvSpPr txBox="1"/>
          <p:nvPr>
            <p:ph idx="1" type="body"/>
          </p:nvPr>
        </p:nvSpPr>
        <p:spPr>
          <a:xfrm>
            <a:off x="2197067" y="1828800"/>
            <a:ext cx="7086270" cy="1846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r>
              <a:rPr lang="lv-LV"/>
              <a:t>Your name and who are you?</a:t>
            </a:r>
            <a:endParaRPr/>
          </a:p>
          <a:p>
            <a:pPr indent="-514350" lvl="0" marL="51435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arenR"/>
            </a:pPr>
            <a:r>
              <a:rPr lang="lv-LV"/>
              <a:t>What’s your hobby?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9" name="Google Shape;18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9183" y="4209733"/>
            <a:ext cx="2288879" cy="2617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&#10;&#10;Descripción generada automáticamente" id="190" name="Google Shape;19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724" y="298450"/>
            <a:ext cx="2497183" cy="111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93373" y="4355188"/>
            <a:ext cx="2746829" cy="247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325" y="2515709"/>
            <a:ext cx="2355669" cy="3533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harmony1.com/wp-content/uploads/2016/03/children.jpg" id="193" name="Google Shape;193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94580" y="2405470"/>
            <a:ext cx="2815318" cy="2815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lv-LV"/>
              <a:t>Latvian language intro</a:t>
            </a:r>
            <a:br>
              <a:rPr b="1" lang="lv-LV"/>
            </a:br>
            <a:r>
              <a:rPr b="1" lang="lv-LV"/>
              <a:t>Try to translate to English</a:t>
            </a:r>
            <a:endParaRPr b="1"/>
          </a:p>
        </p:txBody>
      </p:sp>
      <p:sp>
        <p:nvSpPr>
          <p:cNvPr id="200" name="Google Shape;200;p5"/>
          <p:cNvSpPr txBox="1"/>
          <p:nvPr>
            <p:ph idx="1" type="body"/>
          </p:nvPr>
        </p:nvSpPr>
        <p:spPr>
          <a:xfrm>
            <a:off x="2261202" y="230008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r>
              <a:rPr lang="lv-LV"/>
              <a:t>Labdien!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r>
              <a:rPr lang="lv-LV"/>
              <a:t>Paldies!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r>
              <a:rPr lang="lv-LV"/>
              <a:t>Uz redzēšanos!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r>
              <a:rPr lang="lv-LV"/>
              <a:t>Čau!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r>
              <a:rPr lang="lv-LV"/>
              <a:t>Domā zaļāk!</a:t>
            </a:r>
            <a:endParaRPr/>
          </a:p>
        </p:txBody>
      </p:sp>
      <p:pic>
        <p:nvPicPr>
          <p:cNvPr descr="Forma&#10;&#10;Descripción generada automáticamente" id="201" name="Google Shape;20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049" y="195352"/>
            <a:ext cx="2497183" cy="111802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"/>
          <p:cNvSpPr txBox="1"/>
          <p:nvPr/>
        </p:nvSpPr>
        <p:spPr>
          <a:xfrm>
            <a:off x="5237935" y="2266756"/>
            <a:ext cx="611586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arenR"/>
            </a:pPr>
            <a:r>
              <a:rPr lang="lv-LV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afternoon!</a:t>
            </a:r>
            <a:endParaRPr/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arenR"/>
            </a:pPr>
            <a:r>
              <a:rPr lang="lv-LV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arenR"/>
            </a:pPr>
            <a:r>
              <a:rPr lang="lv-LV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bye! (formal)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arenR"/>
            </a:pPr>
            <a:r>
              <a:rPr lang="lv-LV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Hi!</a:t>
            </a:r>
            <a:endParaRPr/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arenR"/>
            </a:pPr>
            <a:r>
              <a:rPr lang="lv-LV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greener!</a:t>
            </a:r>
            <a:endParaRPr/>
          </a:p>
        </p:txBody>
      </p:sp>
      <p:pic>
        <p:nvPicPr>
          <p:cNvPr id="203" name="Google Shape;20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2699" y="4197531"/>
            <a:ext cx="3275511" cy="218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5"/>
          <p:cNvPicPr preferRelativeResize="0"/>
          <p:nvPr/>
        </p:nvPicPr>
        <p:blipFill rotWithShape="1">
          <a:blip r:embed="rId5">
            <a:alphaModFix/>
          </a:blip>
          <a:srcRect b="4205" l="0" r="0" t="0"/>
          <a:stretch/>
        </p:blipFill>
        <p:spPr>
          <a:xfrm>
            <a:off x="5777855" y="4951175"/>
            <a:ext cx="2194838" cy="143003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 txBox="1"/>
          <p:nvPr/>
        </p:nvSpPr>
        <p:spPr>
          <a:xfrm>
            <a:off x="0" y="6210299"/>
            <a:ext cx="5657850" cy="400110"/>
          </a:xfrm>
          <a:prstGeom prst="rect">
            <a:avLst/>
          </a:prstGeom>
          <a:solidFill>
            <a:srgbClr val="C00000">
              <a:alpha val="3490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strange Latvian letters: č, š, ķ, ļ, ģ, ņ, ā, ū, ī, ē, ž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00601" y="1492794"/>
            <a:ext cx="3864700" cy="807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s: Youth climate strike in Rīga / Article / Eng.lsm.lv" id="211" name="Google Shape;21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6300" y="3928292"/>
            <a:ext cx="3581400" cy="238360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6"/>
          <p:cNvSpPr txBox="1"/>
          <p:nvPr>
            <p:ph type="title"/>
          </p:nvPr>
        </p:nvSpPr>
        <p:spPr>
          <a:xfrm>
            <a:off x="838199" y="365125"/>
            <a:ext cx="110585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lv-LV"/>
              <a:t>Ventspils Tehnikums GLO-VET activities so far (1)</a:t>
            </a:r>
            <a:endParaRPr b="1"/>
          </a:p>
        </p:txBody>
      </p:sp>
      <p:sp>
        <p:nvSpPr>
          <p:cNvPr id="213" name="Google Shape;213;p6"/>
          <p:cNvSpPr txBox="1"/>
          <p:nvPr>
            <p:ph idx="1" type="body"/>
          </p:nvPr>
        </p:nvSpPr>
        <p:spPr>
          <a:xfrm>
            <a:off x="838199" y="185420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Char char="•"/>
            </a:pPr>
            <a:r>
              <a:rPr lang="lv-LV">
                <a:solidFill>
                  <a:schemeClr val="accent2"/>
                </a:solidFill>
              </a:rPr>
              <a:t>1) Survey about SDGs </a:t>
            </a:r>
            <a:r>
              <a:rPr lang="lv-LV"/>
              <a:t>– example  -&gt; Do you address (give attention to) the SDGs actively in your teaching? </a:t>
            </a:r>
            <a:r>
              <a:rPr i="1" lang="lv-LV"/>
              <a:t>Answers NO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v-LV"/>
              <a:t>“Although in teaching subjects accidently I include them, this is not done by purpose, because I am primarily guided by the topics included in the curriculum.”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v-LV"/>
              <a:t>“Not enough is known about it.”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v-LV"/>
              <a:t>“Lack of time. Not enough information.”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v-LV"/>
              <a:t>“There is not enough time for that at the moment.”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v-LV"/>
              <a:t>“I am not aware of SDGs and have not paid attention so far.”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lv-LV"/>
              <a:t>“No information, not questioned about this, no offer, </a:t>
            </a:r>
            <a:br>
              <a:rPr lang="lv-LV"/>
            </a:br>
            <a:r>
              <a:rPr lang="lv-LV"/>
              <a:t>only self-understanding”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 txBox="1"/>
          <p:nvPr>
            <p:ph idx="1" type="body"/>
          </p:nvPr>
        </p:nvSpPr>
        <p:spPr>
          <a:xfrm>
            <a:off x="2641600" y="1690688"/>
            <a:ext cx="793403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lv-LV">
                <a:solidFill>
                  <a:schemeClr val="accent2"/>
                </a:solidFill>
              </a:rPr>
              <a:t>2) Webinars organized about environmental topics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19" name="Google Shape;219;p7"/>
          <p:cNvSpPr txBox="1"/>
          <p:nvPr>
            <p:ph type="title"/>
          </p:nvPr>
        </p:nvSpPr>
        <p:spPr>
          <a:xfrm>
            <a:off x="838199" y="365125"/>
            <a:ext cx="10829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lv-LV"/>
              <a:t>Ventspils Tehnikums GLO-VET activities so far (2)</a:t>
            </a:r>
            <a:endParaRPr b="1"/>
          </a:p>
        </p:txBody>
      </p:sp>
      <p:pic>
        <p:nvPicPr>
          <p:cNvPr id="220" name="Google Shape;22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4333" y="2532711"/>
            <a:ext cx="8085849" cy="421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alibri"/>
              <a:buNone/>
            </a:pPr>
            <a:r>
              <a:rPr b="1" lang="lv-LV">
                <a:solidFill>
                  <a:schemeClr val="accent2"/>
                </a:solidFill>
              </a:rPr>
              <a:t>3) “Unmasking T-shirts”</a:t>
            </a:r>
            <a:br>
              <a:rPr lang="lv-LV"/>
            </a:br>
            <a:endParaRPr b="1"/>
          </a:p>
        </p:txBody>
      </p:sp>
      <p:sp>
        <p:nvSpPr>
          <p:cNvPr id="226" name="Google Shape;226;p8"/>
          <p:cNvSpPr txBox="1"/>
          <p:nvPr>
            <p:ph idx="1" type="body"/>
          </p:nvPr>
        </p:nvSpPr>
        <p:spPr>
          <a:xfrm>
            <a:off x="2505075" y="13303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v-LV"/>
              <a:t>5 trainings during 5 months (63-75 participants)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27" name="Google Shape;22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2150" y="1873381"/>
            <a:ext cx="9098136" cy="4614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alibri"/>
              <a:buNone/>
            </a:pPr>
            <a:r>
              <a:rPr b="1" lang="lv-LV">
                <a:solidFill>
                  <a:schemeClr val="accent2"/>
                </a:solidFill>
              </a:rPr>
              <a:t>4) Changes in school’s development strategy</a:t>
            </a:r>
            <a:br>
              <a:rPr lang="lv-LV">
                <a:solidFill>
                  <a:schemeClr val="accent2"/>
                </a:solidFill>
              </a:rPr>
            </a:br>
            <a:endParaRPr>
              <a:solidFill>
                <a:schemeClr val="accent2"/>
              </a:solidFill>
            </a:endParaRPr>
          </a:p>
        </p:txBody>
      </p:sp>
      <p:sp>
        <p:nvSpPr>
          <p:cNvPr id="233" name="Google Shape;233;p9"/>
          <p:cNvSpPr txBox="1"/>
          <p:nvPr>
            <p:ph idx="1" type="body"/>
          </p:nvPr>
        </p:nvSpPr>
        <p:spPr>
          <a:xfrm>
            <a:off x="838200" y="1825625"/>
            <a:ext cx="8401050" cy="4260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lv-LV"/>
              <a:t>Developing green strategy:</a:t>
            </a:r>
            <a:endParaRPr b="1"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v-LV"/>
              <a:t>Getting to know / visiting companies that implement sustainability-related activities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v-LV"/>
              <a:t>Improving international cooperation opportunities in the field of environment and attracting investments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v-LV"/>
              <a:t>Inclusion of sustainable development goals in the learning process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v-LV"/>
              <a:t>Compliance with green procurement procedures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lv-LV"/>
              <a:t>Organizing webinars and guest lectures for professionals in the field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Word of the Week: DETERMINATION – Brien Shamp's Fitness, Nutrition &amp;  Coaching" id="234" name="Google Shape;2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96375" y="4645025"/>
            <a:ext cx="28575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DGs For Children | Community" id="235" name="Google Shape;23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53500" y="2509838"/>
            <a:ext cx="31432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2021-10-26T10:06:50Z</dcterms:created>
  <dc:creator>User</dc:creator>
</cp:coreProperties>
</file>